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86" r:id="rId4"/>
    <p:sldId id="292" r:id="rId5"/>
    <p:sldId id="257" r:id="rId6"/>
    <p:sldId id="258" r:id="rId7"/>
    <p:sldId id="267" r:id="rId8"/>
    <p:sldId id="278" r:id="rId9"/>
    <p:sldId id="260" r:id="rId10"/>
    <p:sldId id="279" r:id="rId11"/>
    <p:sldId id="261" r:id="rId12"/>
    <p:sldId id="262" r:id="rId13"/>
    <p:sldId id="263" r:id="rId14"/>
    <p:sldId id="264" r:id="rId15"/>
    <p:sldId id="266" r:id="rId16"/>
    <p:sldId id="268" r:id="rId17"/>
    <p:sldId id="275" r:id="rId18"/>
    <p:sldId id="276" r:id="rId19"/>
    <p:sldId id="272" r:id="rId20"/>
    <p:sldId id="270" r:id="rId21"/>
    <p:sldId id="271" r:id="rId22"/>
    <p:sldId id="280" r:id="rId23"/>
    <p:sldId id="282" r:id="rId24"/>
    <p:sldId id="285" r:id="rId25"/>
    <p:sldId id="274" r:id="rId26"/>
    <p:sldId id="283" r:id="rId27"/>
    <p:sldId id="290" r:id="rId28"/>
    <p:sldId id="291" r:id="rId29"/>
    <p:sldId id="284" r:id="rId30"/>
    <p:sldId id="281" r:id="rId31"/>
    <p:sldId id="293" r:id="rId32"/>
    <p:sldId id="287" r:id="rId33"/>
    <p:sldId id="288" r:id="rId34"/>
    <p:sldId id="289" r:id="rId35"/>
    <p:sldId id="2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04109-C662-408E-B924-FE67D61A56F2}" v="138" dt="2019-03-05T14:30:03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Frankston" userId="10a2ccb2b2a54109" providerId="LiveId" clId="{A60245D5-EBB8-4C66-8358-46A0B92B61BE}"/>
    <pc:docChg chg="modSld">
      <pc:chgData name="Bob Frankston" userId="10a2ccb2b2a54109" providerId="LiveId" clId="{A60245D5-EBB8-4C66-8358-46A0B92B61BE}" dt="2019-02-20T21:54:48.100" v="3"/>
      <pc:docMkLst>
        <pc:docMk/>
      </pc:docMkLst>
      <pc:sldChg chg="modSp">
        <pc:chgData name="Bob Frankston" userId="10a2ccb2b2a54109" providerId="LiveId" clId="{A60245D5-EBB8-4C66-8358-46A0B92B61BE}" dt="2019-02-18T15:21:25.562" v="0" actId="1076"/>
        <pc:sldMkLst>
          <pc:docMk/>
          <pc:sldMk cId="1947727032" sldId="274"/>
        </pc:sldMkLst>
        <pc:picChg chg="mod">
          <ac:chgData name="Bob Frankston" userId="10a2ccb2b2a54109" providerId="LiveId" clId="{A60245D5-EBB8-4C66-8358-46A0B92B61BE}" dt="2019-02-18T15:21:25.562" v="0" actId="1076"/>
          <ac:picMkLst>
            <pc:docMk/>
            <pc:sldMk cId="1947727032" sldId="274"/>
            <ac:picMk id="5" creationId="{178FD250-385B-4665-A88A-60E0DDCF2A91}"/>
          </ac:picMkLst>
        </pc:picChg>
      </pc:sldChg>
      <pc:sldChg chg="modSp modAnim">
        <pc:chgData name="Bob Frankston" userId="10a2ccb2b2a54109" providerId="LiveId" clId="{A60245D5-EBB8-4C66-8358-46A0B92B61BE}" dt="2019-02-20T21:54:48.100" v="3"/>
        <pc:sldMkLst>
          <pc:docMk/>
          <pc:sldMk cId="1261823227" sldId="286"/>
        </pc:sldMkLst>
        <pc:spChg chg="mod">
          <ac:chgData name="Bob Frankston" userId="10a2ccb2b2a54109" providerId="LiveId" clId="{A60245D5-EBB8-4C66-8358-46A0B92B61BE}" dt="2019-02-20T21:54:34.209" v="2" actId="6549"/>
          <ac:spMkLst>
            <pc:docMk/>
            <pc:sldMk cId="1261823227" sldId="286"/>
            <ac:spMk id="3" creationId="{9F4656A2-6B4F-451C-A331-06C4F83F2A59}"/>
          </ac:spMkLst>
        </pc:spChg>
      </pc:sldChg>
    </pc:docChg>
  </pc:docChgLst>
  <pc:docChgLst>
    <pc:chgData name="Bob Frankston" userId="10a2ccb2b2a54109" providerId="LiveId" clId="{13F04109-C662-408E-B924-FE67D61A56F2}"/>
    <pc:docChg chg="undo custSel mod addSld delSld modSld sldOrd">
      <pc:chgData name="Bob Frankston" userId="10a2ccb2b2a54109" providerId="LiveId" clId="{13F04109-C662-408E-B924-FE67D61A56F2}" dt="2019-03-05T14:30:34.624" v="9240" actId="26606"/>
      <pc:docMkLst>
        <pc:docMk/>
      </pc:docMkLst>
      <pc:sldChg chg="addSp delSp modSp add mod setBg modNotesTx">
        <pc:chgData name="Bob Frankston" userId="10a2ccb2b2a54109" providerId="LiveId" clId="{13F04109-C662-408E-B924-FE67D61A56F2}" dt="2019-02-16T21:41:06.087" v="3880" actId="26606"/>
        <pc:sldMkLst>
          <pc:docMk/>
          <pc:sldMk cId="241864863" sldId="257"/>
        </pc:sldMkLst>
        <pc:spChg chg="mod">
          <ac:chgData name="Bob Frankston" userId="10a2ccb2b2a54109" providerId="LiveId" clId="{13F04109-C662-408E-B924-FE67D61A56F2}" dt="2019-02-16T21:41:06.087" v="3880" actId="26606"/>
          <ac:spMkLst>
            <pc:docMk/>
            <pc:sldMk cId="241864863" sldId="257"/>
            <ac:spMk id="2" creationId="{D74B839E-6B66-4775-8352-7651DFC39556}"/>
          </ac:spMkLst>
        </pc:spChg>
        <pc:spChg chg="mod">
          <ac:chgData name="Bob Frankston" userId="10a2ccb2b2a54109" providerId="LiveId" clId="{13F04109-C662-408E-B924-FE67D61A56F2}" dt="2019-02-16T21:41:06.087" v="3880" actId="26606"/>
          <ac:spMkLst>
            <pc:docMk/>
            <pc:sldMk cId="241864863" sldId="257"/>
            <ac:spMk id="3" creationId="{CF389509-A4F1-4E5F-BFD5-222F87611A4A}"/>
          </ac:spMkLst>
        </pc:spChg>
        <pc:spChg chg="add del">
          <ac:chgData name="Bob Frankston" userId="10a2ccb2b2a54109" providerId="LiveId" clId="{13F04109-C662-408E-B924-FE67D61A56F2}" dt="2019-02-16T21:41:02.984" v="3878" actId="26606"/>
          <ac:spMkLst>
            <pc:docMk/>
            <pc:sldMk cId="241864863" sldId="257"/>
            <ac:spMk id="8" creationId="{3B854194-185D-494D-905C-7C7CB2E30F6E}"/>
          </ac:spMkLst>
        </pc:spChg>
        <pc:spChg chg="add del">
          <ac:chgData name="Bob Frankston" userId="10a2ccb2b2a54109" providerId="LiveId" clId="{13F04109-C662-408E-B924-FE67D61A56F2}" dt="2019-02-16T21:41:02.984" v="3878" actId="26606"/>
          <ac:spMkLst>
            <pc:docMk/>
            <pc:sldMk cId="241864863" sldId="257"/>
            <ac:spMk id="10" creationId="{B4F5FA0D-0104-4987-8241-EFF7C85B88DE}"/>
          </ac:spMkLst>
        </pc:spChg>
        <pc:spChg chg="add del">
          <ac:chgData name="Bob Frankston" userId="10a2ccb2b2a54109" providerId="LiveId" clId="{13F04109-C662-408E-B924-FE67D61A56F2}" dt="2019-02-16T21:41:06.087" v="3880" actId="26606"/>
          <ac:spMkLst>
            <pc:docMk/>
            <pc:sldMk cId="241864863" sldId="257"/>
            <ac:spMk id="14" creationId="{8D70B121-56F4-4848-B38B-182089D909FA}"/>
          </ac:spMkLst>
        </pc:spChg>
        <pc:picChg chg="add del">
          <ac:chgData name="Bob Frankston" userId="10a2ccb2b2a54109" providerId="LiveId" clId="{13F04109-C662-408E-B924-FE67D61A56F2}" dt="2019-02-16T21:41:02.984" v="3878" actId="26606"/>
          <ac:picMkLst>
            <pc:docMk/>
            <pc:sldMk cId="241864863" sldId="257"/>
            <ac:picMk id="12" creationId="{2897127E-6CEF-446C-BE87-93B7C46E49D1}"/>
          </ac:picMkLst>
        </pc:picChg>
        <pc:cxnChg chg="add del">
          <ac:chgData name="Bob Frankston" userId="10a2ccb2b2a54109" providerId="LiveId" clId="{13F04109-C662-408E-B924-FE67D61A56F2}" dt="2019-02-16T21:41:06.087" v="3880" actId="26606"/>
          <ac:cxnSpMkLst>
            <pc:docMk/>
            <pc:sldMk cId="241864863" sldId="257"/>
            <ac:cxnSpMk id="15" creationId="{2D72A2C9-F3CA-4216-8BAD-FA4C970C3C4E}"/>
          </ac:cxnSpMkLst>
        </pc:cxnChg>
      </pc:sldChg>
      <pc:sldChg chg="modSp add">
        <pc:chgData name="Bob Frankston" userId="10a2ccb2b2a54109" providerId="LiveId" clId="{13F04109-C662-408E-B924-FE67D61A56F2}" dt="2019-02-16T02:33:08.837" v="734" actId="20577"/>
        <pc:sldMkLst>
          <pc:docMk/>
          <pc:sldMk cId="3912756319" sldId="258"/>
        </pc:sldMkLst>
        <pc:spChg chg="mod">
          <ac:chgData name="Bob Frankston" userId="10a2ccb2b2a54109" providerId="LiveId" clId="{13F04109-C662-408E-B924-FE67D61A56F2}" dt="2019-02-16T02:24:56.140" v="206" actId="20577"/>
          <ac:spMkLst>
            <pc:docMk/>
            <pc:sldMk cId="3912756319" sldId="258"/>
            <ac:spMk id="2" creationId="{583DD9BA-29B8-4883-8B60-5AB290884EBE}"/>
          </ac:spMkLst>
        </pc:spChg>
        <pc:spChg chg="mod">
          <ac:chgData name="Bob Frankston" userId="10a2ccb2b2a54109" providerId="LiveId" clId="{13F04109-C662-408E-B924-FE67D61A56F2}" dt="2019-02-16T02:33:08.837" v="734" actId="20577"/>
          <ac:spMkLst>
            <pc:docMk/>
            <pc:sldMk cId="3912756319" sldId="258"/>
            <ac:spMk id="3" creationId="{2CC93E70-2FF1-4334-9E77-647338E90E34}"/>
          </ac:spMkLst>
        </pc:spChg>
      </pc:sldChg>
      <pc:sldChg chg="addSp delSp modSp add mod setBg setClrOvrMap delDesignElem">
        <pc:chgData name="Bob Frankston" userId="10a2ccb2b2a54109" providerId="LiveId" clId="{13F04109-C662-408E-B924-FE67D61A56F2}" dt="2019-02-20T17:16:43.789" v="9199" actId="20577"/>
        <pc:sldMkLst>
          <pc:docMk/>
          <pc:sldMk cId="3206683654" sldId="259"/>
        </pc:sldMkLst>
        <pc:spChg chg="mod">
          <ac:chgData name="Bob Frankston" userId="10a2ccb2b2a54109" providerId="LiveId" clId="{13F04109-C662-408E-B924-FE67D61A56F2}" dt="2019-02-20T17:16:08.383" v="9117" actId="1076"/>
          <ac:spMkLst>
            <pc:docMk/>
            <pc:sldMk cId="3206683654" sldId="259"/>
            <ac:spMk id="2" creationId="{F9323E68-3B22-4019-8045-88DE77D77969}"/>
          </ac:spMkLst>
        </pc:spChg>
        <pc:spChg chg="add del mod">
          <ac:chgData name="Bob Frankston" userId="10a2ccb2b2a54109" providerId="LiveId" clId="{13F04109-C662-408E-B924-FE67D61A56F2}" dt="2019-02-20T17:01:08.105" v="9109"/>
          <ac:spMkLst>
            <pc:docMk/>
            <pc:sldMk cId="3206683654" sldId="259"/>
            <ac:spMk id="3" creationId="{3815B879-DB19-42F7-9888-77E1167B0D75}"/>
          </ac:spMkLst>
        </pc:spChg>
        <pc:spChg chg="del">
          <ac:chgData name="Bob Frankston" userId="10a2ccb2b2a54109" providerId="LiveId" clId="{13F04109-C662-408E-B924-FE67D61A56F2}" dt="2019-02-16T02:31:11.515" v="536" actId="931"/>
          <ac:spMkLst>
            <pc:docMk/>
            <pc:sldMk cId="3206683654" sldId="259"/>
            <ac:spMk id="3" creationId="{6D0DF3EB-3F03-4853-AD9A-AA9CDAB975C5}"/>
          </ac:spMkLst>
        </pc:spChg>
        <pc:spChg chg="add del mod">
          <ac:chgData name="Bob Frankston" userId="10a2ccb2b2a54109" providerId="LiveId" clId="{13F04109-C662-408E-B924-FE67D61A56F2}" dt="2019-02-20T17:01:08.105" v="9109"/>
          <ac:spMkLst>
            <pc:docMk/>
            <pc:sldMk cId="3206683654" sldId="259"/>
            <ac:spMk id="4" creationId="{36781886-2E7C-44EE-B7E2-FEEF62C557D5}"/>
          </ac:spMkLst>
        </pc:spChg>
        <pc:spChg chg="add mod">
          <ac:chgData name="Bob Frankston" userId="10a2ccb2b2a54109" providerId="LiveId" clId="{13F04109-C662-408E-B924-FE67D61A56F2}" dt="2019-02-20T17:16:43.789" v="9199" actId="20577"/>
          <ac:spMkLst>
            <pc:docMk/>
            <pc:sldMk cId="3206683654" sldId="259"/>
            <ac:spMk id="6" creationId="{766D1BE6-5F53-4AFA-A6CB-DAF79C14FC4B}"/>
          </ac:spMkLst>
        </pc:spChg>
        <pc:spChg chg="add del mod">
          <ac:chgData name="Bob Frankston" userId="10a2ccb2b2a54109" providerId="LiveId" clId="{13F04109-C662-408E-B924-FE67D61A56F2}" dt="2019-02-20T17:01:08.105" v="9109"/>
          <ac:spMkLst>
            <pc:docMk/>
            <pc:sldMk cId="3206683654" sldId="259"/>
            <ac:spMk id="7" creationId="{749EC26E-6FEA-4E9D-A392-674C5B6D39F5}"/>
          </ac:spMkLst>
        </pc:spChg>
        <pc:spChg chg="add">
          <ac:chgData name="Bob Frankston" userId="10a2ccb2b2a54109" providerId="LiveId" clId="{13F04109-C662-408E-B924-FE67D61A56F2}" dt="2019-02-20T17:01:34.972" v="9116" actId="26606"/>
          <ac:spMkLst>
            <pc:docMk/>
            <pc:sldMk cId="3206683654" sldId="259"/>
            <ac:spMk id="10" creationId="{2C6A2225-94AF-4BC4-98F4-77746E7B10A9}"/>
          </ac:spMkLst>
        </pc:spChg>
        <pc:spChg chg="add del">
          <ac:chgData name="Bob Frankston" userId="10a2ccb2b2a54109" providerId="LiveId" clId="{13F04109-C662-408E-B924-FE67D61A56F2}" dt="2019-02-20T17:01:08.105" v="9109"/>
          <ac:spMkLst>
            <pc:docMk/>
            <pc:sldMk cId="3206683654" sldId="259"/>
            <ac:spMk id="13" creationId="{73ED6512-6858-4552-B699-9A97FE9A4EA2}"/>
          </ac:spMkLst>
        </pc:spChg>
        <pc:spChg chg="add del">
          <ac:chgData name="Bob Frankston" userId="10a2ccb2b2a54109" providerId="LiveId" clId="{13F04109-C662-408E-B924-FE67D61A56F2}" dt="2019-02-20T17:01:08.105" v="9109"/>
          <ac:spMkLst>
            <pc:docMk/>
            <pc:sldMk cId="3206683654" sldId="259"/>
            <ac:spMk id="14" creationId="{4038CB10-1F5C-4D54-9DF7-12586DE5B007}"/>
          </ac:spMkLst>
        </pc:spChg>
        <pc:spChg chg="add">
          <ac:chgData name="Bob Frankston" userId="10a2ccb2b2a54109" providerId="LiveId" clId="{13F04109-C662-408E-B924-FE67D61A56F2}" dt="2019-02-20T17:01:34.972" v="9116" actId="26606"/>
          <ac:spMkLst>
            <pc:docMk/>
            <pc:sldMk cId="3206683654" sldId="259"/>
            <ac:spMk id="15" creationId="{648F5915-2CE1-4F74-88C5-D4366893D2DF}"/>
          </ac:spMkLst>
        </pc:spChg>
        <pc:picChg chg="add mod ord">
          <ac:chgData name="Bob Frankston" userId="10a2ccb2b2a54109" providerId="LiveId" clId="{13F04109-C662-408E-B924-FE67D61A56F2}" dt="2019-02-20T17:01:34.972" v="9116" actId="26606"/>
          <ac:picMkLst>
            <pc:docMk/>
            <pc:sldMk cId="3206683654" sldId="259"/>
            <ac:picMk id="5" creationId="{1DAF2F9D-49A6-4B16-B4E4-B64F2FD446E0}"/>
          </ac:picMkLst>
        </pc:picChg>
        <pc:picChg chg="add mod">
          <ac:chgData name="Bob Frankston" userId="10a2ccb2b2a54109" providerId="LiveId" clId="{13F04109-C662-408E-B924-FE67D61A56F2}" dt="2019-02-20T17:01:34.972" v="9116" actId="26606"/>
          <ac:picMkLst>
            <pc:docMk/>
            <pc:sldMk cId="3206683654" sldId="259"/>
            <ac:picMk id="8" creationId="{81C2CAB1-10A2-473F-B011-D398D6944E54}"/>
          </ac:picMkLst>
        </pc:picChg>
        <pc:cxnChg chg="add del">
          <ac:chgData name="Bob Frankston" userId="10a2ccb2b2a54109" providerId="LiveId" clId="{13F04109-C662-408E-B924-FE67D61A56F2}" dt="2019-02-16T21:39:49.680" v="3760" actId="26606"/>
          <ac:cxnSpMkLst>
            <pc:docMk/>
            <pc:sldMk cId="3206683654" sldId="259"/>
            <ac:cxnSpMk id="11" creationId="{E4A809D5-3600-46D4-A466-67F2349A54FB}"/>
          </ac:cxnSpMkLst>
        </pc:cxnChg>
      </pc:sldChg>
      <pc:sldChg chg="modSp add ord">
        <pc:chgData name="Bob Frankston" userId="10a2ccb2b2a54109" providerId="LiveId" clId="{13F04109-C662-408E-B924-FE67D61A56F2}" dt="2019-02-16T21:43:53.890" v="4108" actId="20577"/>
        <pc:sldMkLst>
          <pc:docMk/>
          <pc:sldMk cId="3188721135" sldId="260"/>
        </pc:sldMkLst>
        <pc:spChg chg="mod">
          <ac:chgData name="Bob Frankston" userId="10a2ccb2b2a54109" providerId="LiveId" clId="{13F04109-C662-408E-B924-FE67D61A56F2}" dt="2019-02-16T02:31:51.093" v="562" actId="20577"/>
          <ac:spMkLst>
            <pc:docMk/>
            <pc:sldMk cId="3188721135" sldId="260"/>
            <ac:spMk id="2" creationId="{F53107FB-1BF6-42A4-9849-8BD1782EF291}"/>
          </ac:spMkLst>
        </pc:spChg>
        <pc:spChg chg="mod">
          <ac:chgData name="Bob Frankston" userId="10a2ccb2b2a54109" providerId="LiveId" clId="{13F04109-C662-408E-B924-FE67D61A56F2}" dt="2019-02-16T21:43:53.890" v="4108" actId="20577"/>
          <ac:spMkLst>
            <pc:docMk/>
            <pc:sldMk cId="3188721135" sldId="260"/>
            <ac:spMk id="3" creationId="{4CAE3084-1E0B-467A-86E3-AEFFEAAC8536}"/>
          </ac:spMkLst>
        </pc:spChg>
      </pc:sldChg>
      <pc:sldChg chg="modSp add">
        <pc:chgData name="Bob Frankston" userId="10a2ccb2b2a54109" providerId="LiveId" clId="{13F04109-C662-408E-B924-FE67D61A56F2}" dt="2019-02-16T02:40:01.519" v="950" actId="20577"/>
        <pc:sldMkLst>
          <pc:docMk/>
          <pc:sldMk cId="3912074138" sldId="261"/>
        </pc:sldMkLst>
        <pc:spChg chg="mod">
          <ac:chgData name="Bob Frankston" userId="10a2ccb2b2a54109" providerId="LiveId" clId="{13F04109-C662-408E-B924-FE67D61A56F2}" dt="2019-02-16T02:39:04.413" v="768" actId="20577"/>
          <ac:spMkLst>
            <pc:docMk/>
            <pc:sldMk cId="3912074138" sldId="261"/>
            <ac:spMk id="2" creationId="{30E5FBF8-F0BC-4719-9790-CFA2228AECF1}"/>
          </ac:spMkLst>
        </pc:spChg>
        <pc:spChg chg="mod">
          <ac:chgData name="Bob Frankston" userId="10a2ccb2b2a54109" providerId="LiveId" clId="{13F04109-C662-408E-B924-FE67D61A56F2}" dt="2019-02-16T02:40:01.519" v="950" actId="20577"/>
          <ac:spMkLst>
            <pc:docMk/>
            <pc:sldMk cId="3912074138" sldId="261"/>
            <ac:spMk id="3" creationId="{DBB1C5D8-4C9C-43F4-A16E-115B115CAADB}"/>
          </ac:spMkLst>
        </pc:spChg>
      </pc:sldChg>
      <pc:sldChg chg="modSp add">
        <pc:chgData name="Bob Frankston" userId="10a2ccb2b2a54109" providerId="LiveId" clId="{13F04109-C662-408E-B924-FE67D61A56F2}" dt="2019-02-16T22:13:34.141" v="4411" actId="20577"/>
        <pc:sldMkLst>
          <pc:docMk/>
          <pc:sldMk cId="1783622150" sldId="262"/>
        </pc:sldMkLst>
        <pc:spChg chg="mod">
          <ac:chgData name="Bob Frankston" userId="10a2ccb2b2a54109" providerId="LiveId" clId="{13F04109-C662-408E-B924-FE67D61A56F2}" dt="2019-02-16T02:40:37.589" v="972" actId="20577"/>
          <ac:spMkLst>
            <pc:docMk/>
            <pc:sldMk cId="1783622150" sldId="262"/>
            <ac:spMk id="2" creationId="{BF60EE6D-15DA-425F-B4D4-669B86FEF045}"/>
          </ac:spMkLst>
        </pc:spChg>
        <pc:spChg chg="mod">
          <ac:chgData name="Bob Frankston" userId="10a2ccb2b2a54109" providerId="LiveId" clId="{13F04109-C662-408E-B924-FE67D61A56F2}" dt="2019-02-16T22:13:34.141" v="4411" actId="20577"/>
          <ac:spMkLst>
            <pc:docMk/>
            <pc:sldMk cId="1783622150" sldId="262"/>
            <ac:spMk id="3" creationId="{A5620772-47A8-48F3-8528-CE801E6BAEC3}"/>
          </ac:spMkLst>
        </pc:spChg>
      </pc:sldChg>
      <pc:sldChg chg="modSp add">
        <pc:chgData name="Bob Frankston" userId="10a2ccb2b2a54109" providerId="LiveId" clId="{13F04109-C662-408E-B924-FE67D61A56F2}" dt="2019-02-16T02:43:05.336" v="1265" actId="20577"/>
        <pc:sldMkLst>
          <pc:docMk/>
          <pc:sldMk cId="1359402476" sldId="263"/>
        </pc:sldMkLst>
        <pc:spChg chg="mod">
          <ac:chgData name="Bob Frankston" userId="10a2ccb2b2a54109" providerId="LiveId" clId="{13F04109-C662-408E-B924-FE67D61A56F2}" dt="2019-02-16T02:42:10.461" v="1131" actId="20577"/>
          <ac:spMkLst>
            <pc:docMk/>
            <pc:sldMk cId="1359402476" sldId="263"/>
            <ac:spMk id="2" creationId="{612FD93D-24AD-43C3-AADD-21CEA1938AEE}"/>
          </ac:spMkLst>
        </pc:spChg>
        <pc:spChg chg="mod">
          <ac:chgData name="Bob Frankston" userId="10a2ccb2b2a54109" providerId="LiveId" clId="{13F04109-C662-408E-B924-FE67D61A56F2}" dt="2019-02-16T02:43:05.336" v="1265" actId="20577"/>
          <ac:spMkLst>
            <pc:docMk/>
            <pc:sldMk cId="1359402476" sldId="263"/>
            <ac:spMk id="3" creationId="{F3FEEA75-1F17-485E-9695-AA24A1C8345A}"/>
          </ac:spMkLst>
        </pc:spChg>
      </pc:sldChg>
      <pc:sldChg chg="modSp add">
        <pc:chgData name="Bob Frankston" userId="10a2ccb2b2a54109" providerId="LiveId" clId="{13F04109-C662-408E-B924-FE67D61A56F2}" dt="2019-02-16T22:14:12.957" v="4493" actId="20577"/>
        <pc:sldMkLst>
          <pc:docMk/>
          <pc:sldMk cId="2456690121" sldId="264"/>
        </pc:sldMkLst>
        <pc:spChg chg="mod">
          <ac:chgData name="Bob Frankston" userId="10a2ccb2b2a54109" providerId="LiveId" clId="{13F04109-C662-408E-B924-FE67D61A56F2}" dt="2019-02-16T02:43:12.934" v="1284" actId="20577"/>
          <ac:spMkLst>
            <pc:docMk/>
            <pc:sldMk cId="2456690121" sldId="264"/>
            <ac:spMk id="2" creationId="{C4936AA5-6CE1-48FC-B283-63B9E2457272}"/>
          </ac:spMkLst>
        </pc:spChg>
        <pc:spChg chg="mod">
          <ac:chgData name="Bob Frankston" userId="10a2ccb2b2a54109" providerId="LiveId" clId="{13F04109-C662-408E-B924-FE67D61A56F2}" dt="2019-02-16T22:14:12.957" v="4493" actId="20577"/>
          <ac:spMkLst>
            <pc:docMk/>
            <pc:sldMk cId="2456690121" sldId="264"/>
            <ac:spMk id="3" creationId="{18D696BA-B85D-4661-B64E-A35457FF74F7}"/>
          </ac:spMkLst>
        </pc:spChg>
      </pc:sldChg>
      <pc:sldChg chg="addSp delSp modSp add mod ord setBg">
        <pc:chgData name="Bob Frankston" userId="10a2ccb2b2a54109" providerId="LiveId" clId="{13F04109-C662-408E-B924-FE67D61A56F2}" dt="2019-02-16T22:56:29.719" v="5963" actId="26606"/>
        <pc:sldMkLst>
          <pc:docMk/>
          <pc:sldMk cId="3316974613" sldId="266"/>
        </pc:sldMkLst>
        <pc:spChg chg="mod">
          <ac:chgData name="Bob Frankston" userId="10a2ccb2b2a54109" providerId="LiveId" clId="{13F04109-C662-408E-B924-FE67D61A56F2}" dt="2019-02-16T22:56:29.719" v="5963" actId="26606"/>
          <ac:spMkLst>
            <pc:docMk/>
            <pc:sldMk cId="3316974613" sldId="266"/>
            <ac:spMk id="2" creationId="{13C0AD28-A4C4-439F-8AB0-D5AB795DA993}"/>
          </ac:spMkLst>
        </pc:spChg>
        <pc:spChg chg="add del mod">
          <ac:chgData name="Bob Frankston" userId="10a2ccb2b2a54109" providerId="LiveId" clId="{13F04109-C662-408E-B924-FE67D61A56F2}" dt="2019-02-16T22:56:29.719" v="5963" actId="26606"/>
          <ac:spMkLst>
            <pc:docMk/>
            <pc:sldMk cId="3316974613" sldId="266"/>
            <ac:spMk id="3" creationId="{50A5DFE0-103C-4C12-8812-389775923BD7}"/>
          </ac:spMkLst>
        </pc:spChg>
        <pc:graphicFrameChg chg="add del">
          <ac:chgData name="Bob Frankston" userId="10a2ccb2b2a54109" providerId="LiveId" clId="{13F04109-C662-408E-B924-FE67D61A56F2}" dt="2019-02-16T22:56:29.719" v="5963" actId="26606"/>
          <ac:graphicFrameMkLst>
            <pc:docMk/>
            <pc:sldMk cId="3316974613" sldId="266"/>
            <ac:graphicFrameMk id="6" creationId="{16379983-B3D1-49B5-B763-F15DCE23323F}"/>
          </ac:graphicFrameMkLst>
        </pc:graphicFrameChg>
        <pc:picChg chg="add mod">
          <ac:chgData name="Bob Frankston" userId="10a2ccb2b2a54109" providerId="LiveId" clId="{13F04109-C662-408E-B924-FE67D61A56F2}" dt="2019-02-16T22:56:29.719" v="5963" actId="26606"/>
          <ac:picMkLst>
            <pc:docMk/>
            <pc:sldMk cId="3316974613" sldId="266"/>
            <ac:picMk id="4" creationId="{D78E5209-14BF-48B7-8C58-2581EFEA5FC5}"/>
          </ac:picMkLst>
        </pc:picChg>
        <pc:cxnChg chg="add del">
          <ac:chgData name="Bob Frankston" userId="10a2ccb2b2a54109" providerId="LiveId" clId="{13F04109-C662-408E-B924-FE67D61A56F2}" dt="2019-02-16T22:56:29.719" v="5963" actId="26606"/>
          <ac:cxnSpMkLst>
            <pc:docMk/>
            <pc:sldMk cId="3316974613" sldId="266"/>
            <ac:cxnSpMk id="11" creationId="{A7F400EE-A8A5-48AF-B4D6-291B52C6F0B0}"/>
          </ac:cxnSpMkLst>
        </pc:cxnChg>
      </pc:sldChg>
      <pc:sldChg chg="modSp add">
        <pc:chgData name="Bob Frankston" userId="10a2ccb2b2a54109" providerId="LiveId" clId="{13F04109-C662-408E-B924-FE67D61A56F2}" dt="2019-02-16T23:56:30.549" v="7077" actId="20577"/>
        <pc:sldMkLst>
          <pc:docMk/>
          <pc:sldMk cId="2452149578" sldId="267"/>
        </pc:sldMkLst>
        <pc:spChg chg="mod">
          <ac:chgData name="Bob Frankston" userId="10a2ccb2b2a54109" providerId="LiveId" clId="{13F04109-C662-408E-B924-FE67D61A56F2}" dt="2019-02-16T02:51:06.693" v="1856" actId="20577"/>
          <ac:spMkLst>
            <pc:docMk/>
            <pc:sldMk cId="2452149578" sldId="267"/>
            <ac:spMk id="2" creationId="{F3307D5F-C034-4318-9D79-DCB9A1183917}"/>
          </ac:spMkLst>
        </pc:spChg>
        <pc:spChg chg="mod">
          <ac:chgData name="Bob Frankston" userId="10a2ccb2b2a54109" providerId="LiveId" clId="{13F04109-C662-408E-B924-FE67D61A56F2}" dt="2019-02-16T23:56:30.549" v="7077" actId="20577"/>
          <ac:spMkLst>
            <pc:docMk/>
            <pc:sldMk cId="2452149578" sldId="267"/>
            <ac:spMk id="3" creationId="{2059D071-CE24-4A79-A310-49F984CBD82A}"/>
          </ac:spMkLst>
        </pc:spChg>
      </pc:sldChg>
      <pc:sldChg chg="modSp add">
        <pc:chgData name="Bob Frankston" userId="10a2ccb2b2a54109" providerId="LiveId" clId="{13F04109-C662-408E-B924-FE67D61A56F2}" dt="2019-02-16T23:57:04.129" v="7078"/>
        <pc:sldMkLst>
          <pc:docMk/>
          <pc:sldMk cId="160891852" sldId="268"/>
        </pc:sldMkLst>
        <pc:spChg chg="mod">
          <ac:chgData name="Bob Frankston" userId="10a2ccb2b2a54109" providerId="LiveId" clId="{13F04109-C662-408E-B924-FE67D61A56F2}" dt="2019-02-16T03:02:22.598" v="2375" actId="20577"/>
          <ac:spMkLst>
            <pc:docMk/>
            <pc:sldMk cId="160891852" sldId="268"/>
            <ac:spMk id="2" creationId="{AADD05C7-4A3B-4867-9C85-58B63C4CC05C}"/>
          </ac:spMkLst>
        </pc:spChg>
        <pc:spChg chg="mod">
          <ac:chgData name="Bob Frankston" userId="10a2ccb2b2a54109" providerId="LiveId" clId="{13F04109-C662-408E-B924-FE67D61A56F2}" dt="2019-02-16T23:57:04.129" v="7078"/>
          <ac:spMkLst>
            <pc:docMk/>
            <pc:sldMk cId="160891852" sldId="268"/>
            <ac:spMk id="3" creationId="{A40B5687-34A2-4AA5-AA2B-540FEF88F616}"/>
          </ac:spMkLst>
        </pc:spChg>
      </pc:sldChg>
      <pc:sldChg chg="addSp delSp modSp add mod setBg">
        <pc:chgData name="Bob Frankston" userId="10a2ccb2b2a54109" providerId="LiveId" clId="{13F04109-C662-408E-B924-FE67D61A56F2}" dt="2019-02-16T23:45:05.534" v="6762" actId="313"/>
        <pc:sldMkLst>
          <pc:docMk/>
          <pc:sldMk cId="541797847" sldId="270"/>
        </pc:sldMkLst>
        <pc:spChg chg="mod">
          <ac:chgData name="Bob Frankston" userId="10a2ccb2b2a54109" providerId="LiveId" clId="{13F04109-C662-408E-B924-FE67D61A56F2}" dt="2019-02-16T23:17:43.763" v="6312" actId="26606"/>
          <ac:spMkLst>
            <pc:docMk/>
            <pc:sldMk cId="541797847" sldId="270"/>
            <ac:spMk id="2" creationId="{28B6E1E3-59A6-4243-9434-9A017D862F45}"/>
          </ac:spMkLst>
        </pc:spChg>
        <pc:spChg chg="add del mod">
          <ac:chgData name="Bob Frankston" userId="10a2ccb2b2a54109" providerId="LiveId" clId="{13F04109-C662-408E-B924-FE67D61A56F2}" dt="2019-02-16T23:45:05.534" v="6762" actId="313"/>
          <ac:spMkLst>
            <pc:docMk/>
            <pc:sldMk cId="541797847" sldId="270"/>
            <ac:spMk id="3" creationId="{84BF34A3-E8A3-4D29-8648-2E0DE98E316E}"/>
          </ac:spMkLst>
        </pc:spChg>
        <pc:graphicFrameChg chg="add del">
          <ac:chgData name="Bob Frankston" userId="10a2ccb2b2a54109" providerId="LiveId" clId="{13F04109-C662-408E-B924-FE67D61A56F2}" dt="2019-02-16T23:17:43.763" v="6312" actId="26606"/>
          <ac:graphicFrameMkLst>
            <pc:docMk/>
            <pc:sldMk cId="541797847" sldId="270"/>
            <ac:graphicFrameMk id="6" creationId="{D565A0D4-DF9B-4CA3-B6F9-ED93D4382CC7}"/>
          </ac:graphicFrameMkLst>
        </pc:graphicFrameChg>
        <pc:picChg chg="add mod">
          <ac:chgData name="Bob Frankston" userId="10a2ccb2b2a54109" providerId="LiveId" clId="{13F04109-C662-408E-B924-FE67D61A56F2}" dt="2019-02-16T23:17:43.763" v="6312" actId="26606"/>
          <ac:picMkLst>
            <pc:docMk/>
            <pc:sldMk cId="541797847" sldId="270"/>
            <ac:picMk id="4" creationId="{DF6AAA88-16A1-4799-86D2-A59447DFE82A}"/>
          </ac:picMkLst>
        </pc:picChg>
        <pc:cxnChg chg="add del">
          <ac:chgData name="Bob Frankston" userId="10a2ccb2b2a54109" providerId="LiveId" clId="{13F04109-C662-408E-B924-FE67D61A56F2}" dt="2019-02-16T23:17:43.763" v="6312" actId="26606"/>
          <ac:cxnSpMkLst>
            <pc:docMk/>
            <pc:sldMk cId="541797847" sldId="270"/>
            <ac:cxnSpMk id="11" creationId="{A7F400EE-A8A5-48AF-B4D6-291B52C6F0B0}"/>
          </ac:cxnSpMkLst>
        </pc:cxnChg>
      </pc:sldChg>
      <pc:sldChg chg="addSp delSp modSp add mod ord setBg">
        <pc:chgData name="Bob Frankston" userId="10a2ccb2b2a54109" providerId="LiveId" clId="{13F04109-C662-408E-B924-FE67D61A56F2}" dt="2019-02-16T23:57:04.129" v="7078"/>
        <pc:sldMkLst>
          <pc:docMk/>
          <pc:sldMk cId="3171245208" sldId="271"/>
        </pc:sldMkLst>
        <pc:spChg chg="mod">
          <ac:chgData name="Bob Frankston" userId="10a2ccb2b2a54109" providerId="LiveId" clId="{13F04109-C662-408E-B924-FE67D61A56F2}" dt="2019-02-16T23:08:21.073" v="6239" actId="26606"/>
          <ac:spMkLst>
            <pc:docMk/>
            <pc:sldMk cId="3171245208" sldId="271"/>
            <ac:spMk id="2" creationId="{CF0C5E03-9586-4040-ACBD-84F762A4D72F}"/>
          </ac:spMkLst>
        </pc:spChg>
        <pc:spChg chg="mod ord">
          <ac:chgData name="Bob Frankston" userId="10a2ccb2b2a54109" providerId="LiveId" clId="{13F04109-C662-408E-B924-FE67D61A56F2}" dt="2019-02-16T23:57:04.129" v="7078"/>
          <ac:spMkLst>
            <pc:docMk/>
            <pc:sldMk cId="3171245208" sldId="271"/>
            <ac:spMk id="3" creationId="{865C1EFA-9023-4B24-8068-C0E553694ABD}"/>
          </ac:spMkLst>
        </pc:spChg>
        <pc:spChg chg="add del">
          <ac:chgData name="Bob Frankston" userId="10a2ccb2b2a54109" providerId="LiveId" clId="{13F04109-C662-408E-B924-FE67D61A56F2}" dt="2019-02-16T23:08:21.073" v="6239" actId="26606"/>
          <ac:spMkLst>
            <pc:docMk/>
            <pc:sldMk cId="3171245208" sldId="271"/>
            <ac:spMk id="6" creationId="{867D4867-5BA7-4462-B2F6-A23F4A622AA7}"/>
          </ac:spMkLst>
        </pc:spChg>
        <pc:spChg chg="add del">
          <ac:chgData name="Bob Frankston" userId="10a2ccb2b2a54109" providerId="LiveId" clId="{13F04109-C662-408E-B924-FE67D61A56F2}" dt="2019-02-16T23:08:17.477" v="6237" actId="26606"/>
          <ac:spMkLst>
            <pc:docMk/>
            <pc:sldMk cId="3171245208" sldId="271"/>
            <ac:spMk id="9" creationId="{AFA67CD3-AB4E-4A7A-BEB8-53C445D8C44E}"/>
          </ac:spMkLst>
        </pc:spChg>
        <pc:spChg chg="add del">
          <ac:chgData name="Bob Frankston" userId="10a2ccb2b2a54109" providerId="LiveId" clId="{13F04109-C662-408E-B924-FE67D61A56F2}" dt="2019-02-16T23:08:17.477" v="6237" actId="26606"/>
          <ac:spMkLst>
            <pc:docMk/>
            <pc:sldMk cId="3171245208" sldId="271"/>
            <ac:spMk id="13" creationId="{339C8D78-A644-462F-B674-F440635E5353}"/>
          </ac:spMkLst>
        </pc:spChg>
        <pc:picChg chg="add mod">
          <ac:chgData name="Bob Frankston" userId="10a2ccb2b2a54109" providerId="LiveId" clId="{13F04109-C662-408E-B924-FE67D61A56F2}" dt="2019-02-16T23:08:21.073" v="6239" actId="26606"/>
          <ac:picMkLst>
            <pc:docMk/>
            <pc:sldMk cId="3171245208" sldId="271"/>
            <ac:picMk id="4" creationId="{B9E993AA-0FA3-4C59-AEFC-80B6813DD9E4}"/>
          </ac:picMkLst>
        </pc:picChg>
        <pc:picChg chg="add del">
          <ac:chgData name="Bob Frankston" userId="10a2ccb2b2a54109" providerId="LiveId" clId="{13F04109-C662-408E-B924-FE67D61A56F2}" dt="2019-02-16T23:09:44.964" v="6306"/>
          <ac:picMkLst>
            <pc:docMk/>
            <pc:sldMk cId="3171245208" sldId="271"/>
            <ac:picMk id="5" creationId="{ABF88253-2AC6-4A6C-89C4-84F276D3BEC3}"/>
          </ac:picMkLst>
        </pc:picChg>
        <pc:picChg chg="add mod">
          <ac:chgData name="Bob Frankston" userId="10a2ccb2b2a54109" providerId="LiveId" clId="{13F04109-C662-408E-B924-FE67D61A56F2}" dt="2019-02-16T23:09:51.684" v="6308" actId="1076"/>
          <ac:picMkLst>
            <pc:docMk/>
            <pc:sldMk cId="3171245208" sldId="271"/>
            <ac:picMk id="7" creationId="{2B9F38C5-DF3A-492D-B29F-C1E1844E1784}"/>
          </ac:picMkLst>
        </pc:picChg>
        <pc:picChg chg="add del">
          <ac:chgData name="Bob Frankston" userId="10a2ccb2b2a54109" providerId="LiveId" clId="{13F04109-C662-408E-B924-FE67D61A56F2}" dt="2019-02-16T23:08:17.477" v="6237" actId="26606"/>
          <ac:picMkLst>
            <pc:docMk/>
            <pc:sldMk cId="3171245208" sldId="271"/>
            <ac:picMk id="11" creationId="{07CF545F-9C2E-4446-97CD-AD92990C2B68}"/>
          </ac:picMkLst>
        </pc:picChg>
      </pc:sldChg>
      <pc:sldChg chg="modSp add ord">
        <pc:chgData name="Bob Frankston" userId="10a2ccb2b2a54109" providerId="LiveId" clId="{13F04109-C662-408E-B924-FE67D61A56F2}" dt="2019-02-16T22:43:19.177" v="5567" actId="20577"/>
        <pc:sldMkLst>
          <pc:docMk/>
          <pc:sldMk cId="3733019793" sldId="272"/>
        </pc:sldMkLst>
        <pc:spChg chg="mod">
          <ac:chgData name="Bob Frankston" userId="10a2ccb2b2a54109" providerId="LiveId" clId="{13F04109-C662-408E-B924-FE67D61A56F2}" dt="2019-02-16T03:09:53.627" v="2899" actId="20577"/>
          <ac:spMkLst>
            <pc:docMk/>
            <pc:sldMk cId="3733019793" sldId="272"/>
            <ac:spMk id="2" creationId="{2C064CB4-5B59-4B33-83E4-4D1871808CB5}"/>
          </ac:spMkLst>
        </pc:spChg>
        <pc:spChg chg="mod">
          <ac:chgData name="Bob Frankston" userId="10a2ccb2b2a54109" providerId="LiveId" clId="{13F04109-C662-408E-B924-FE67D61A56F2}" dt="2019-02-16T22:43:19.177" v="5567" actId="20577"/>
          <ac:spMkLst>
            <pc:docMk/>
            <pc:sldMk cId="3733019793" sldId="272"/>
            <ac:spMk id="3" creationId="{8FAAD0AB-4DE7-4149-BA0F-025F5A901023}"/>
          </ac:spMkLst>
        </pc:spChg>
      </pc:sldChg>
      <pc:sldChg chg="addSp modSp add">
        <pc:chgData name="Bob Frankston" userId="10a2ccb2b2a54109" providerId="LiveId" clId="{13F04109-C662-408E-B924-FE67D61A56F2}" dt="2019-02-17T04:21:06.086" v="7372" actId="6549"/>
        <pc:sldMkLst>
          <pc:docMk/>
          <pc:sldMk cId="2985946531" sldId="273"/>
        </pc:sldMkLst>
        <pc:spChg chg="mod">
          <ac:chgData name="Bob Frankston" userId="10a2ccb2b2a54109" providerId="LiveId" clId="{13F04109-C662-408E-B924-FE67D61A56F2}" dt="2019-02-16T03:12:18.230" v="3134" actId="20577"/>
          <ac:spMkLst>
            <pc:docMk/>
            <pc:sldMk cId="2985946531" sldId="273"/>
            <ac:spMk id="2" creationId="{2B80C998-8CCB-48D4-998B-42FDA9ABB355}"/>
          </ac:spMkLst>
        </pc:spChg>
        <pc:spChg chg="mod">
          <ac:chgData name="Bob Frankston" userId="10a2ccb2b2a54109" providerId="LiveId" clId="{13F04109-C662-408E-B924-FE67D61A56F2}" dt="2019-02-17T04:21:06.086" v="7372" actId="6549"/>
          <ac:spMkLst>
            <pc:docMk/>
            <pc:sldMk cId="2985946531" sldId="273"/>
            <ac:spMk id="3" creationId="{541CF640-1629-4C93-BE9F-198967B27F33}"/>
          </ac:spMkLst>
        </pc:spChg>
        <pc:spChg chg="add mod">
          <ac:chgData name="Bob Frankston" userId="10a2ccb2b2a54109" providerId="LiveId" clId="{13F04109-C662-408E-B924-FE67D61A56F2}" dt="2019-02-17T04:21:01.819" v="7370" actId="27636"/>
          <ac:spMkLst>
            <pc:docMk/>
            <pc:sldMk cId="2985946531" sldId="273"/>
            <ac:spMk id="4" creationId="{EEB63AF9-1161-43E2-8F29-2FB73DAFBE34}"/>
          </ac:spMkLst>
        </pc:spChg>
      </pc:sldChg>
      <pc:sldChg chg="addSp delSp modSp add">
        <pc:chgData name="Bob Frankston" userId="10a2ccb2b2a54109" providerId="LiveId" clId="{13F04109-C662-408E-B924-FE67D61A56F2}" dt="2019-02-17T16:58:10.860" v="9022" actId="14861"/>
        <pc:sldMkLst>
          <pc:docMk/>
          <pc:sldMk cId="1947727032" sldId="274"/>
        </pc:sldMkLst>
        <pc:spChg chg="mod">
          <ac:chgData name="Bob Frankston" userId="10a2ccb2b2a54109" providerId="LiveId" clId="{13F04109-C662-408E-B924-FE67D61A56F2}" dt="2019-02-16T06:17:50.631" v="3302" actId="20577"/>
          <ac:spMkLst>
            <pc:docMk/>
            <pc:sldMk cId="1947727032" sldId="274"/>
            <ac:spMk id="2" creationId="{1E64E1EC-4FB5-4B57-8DBB-8F107347C9D9}"/>
          </ac:spMkLst>
        </pc:spChg>
        <pc:spChg chg="mod">
          <ac:chgData name="Bob Frankston" userId="10a2ccb2b2a54109" providerId="LiveId" clId="{13F04109-C662-408E-B924-FE67D61A56F2}" dt="2019-02-17T16:53:26.755" v="9019" actId="20577"/>
          <ac:spMkLst>
            <pc:docMk/>
            <pc:sldMk cId="1947727032" sldId="274"/>
            <ac:spMk id="3" creationId="{6104DEC3-3E04-4D8E-BDD4-858590593B97}"/>
          </ac:spMkLst>
        </pc:spChg>
        <pc:spChg chg="add del">
          <ac:chgData name="Bob Frankston" userId="10a2ccb2b2a54109" providerId="LiveId" clId="{13F04109-C662-408E-B924-FE67D61A56F2}" dt="2019-02-17T04:15:16.222" v="7178"/>
          <ac:spMkLst>
            <pc:docMk/>
            <pc:sldMk cId="1947727032" sldId="274"/>
            <ac:spMk id="4" creationId="{A88CE5AE-8222-4358-9B60-53893D82F7DC}"/>
          </ac:spMkLst>
        </pc:spChg>
        <pc:picChg chg="add mod">
          <ac:chgData name="Bob Frankston" userId="10a2ccb2b2a54109" providerId="LiveId" clId="{13F04109-C662-408E-B924-FE67D61A56F2}" dt="2019-02-17T04:15:22.056" v="7180" actId="1076"/>
          <ac:picMkLst>
            <pc:docMk/>
            <pc:sldMk cId="1947727032" sldId="274"/>
            <ac:picMk id="5" creationId="{178FD250-385B-4665-A88A-60E0DDCF2A91}"/>
          </ac:picMkLst>
        </pc:picChg>
        <pc:picChg chg="add mod">
          <ac:chgData name="Bob Frankston" userId="10a2ccb2b2a54109" providerId="LiveId" clId="{13F04109-C662-408E-B924-FE67D61A56F2}" dt="2019-02-17T04:16:12.208" v="7193" actId="1076"/>
          <ac:picMkLst>
            <pc:docMk/>
            <pc:sldMk cId="1947727032" sldId="274"/>
            <ac:picMk id="6" creationId="{EFEB12A6-3F28-46CE-8F40-80BF76693C51}"/>
          </ac:picMkLst>
        </pc:picChg>
        <pc:picChg chg="add mod">
          <ac:chgData name="Bob Frankston" userId="10a2ccb2b2a54109" providerId="LiveId" clId="{13F04109-C662-408E-B924-FE67D61A56F2}" dt="2019-02-17T16:58:10.860" v="9022" actId="14861"/>
          <ac:picMkLst>
            <pc:docMk/>
            <pc:sldMk cId="1947727032" sldId="274"/>
            <ac:picMk id="7" creationId="{B5C85490-45F2-46D1-9387-92DCC08DC036}"/>
          </ac:picMkLst>
        </pc:picChg>
      </pc:sldChg>
      <pc:sldChg chg="modSp add">
        <pc:chgData name="Bob Frankston" userId="10a2ccb2b2a54109" providerId="LiveId" clId="{13F04109-C662-408E-B924-FE67D61A56F2}" dt="2019-02-16T22:34:45.287" v="5136" actId="20577"/>
        <pc:sldMkLst>
          <pc:docMk/>
          <pc:sldMk cId="155238376" sldId="275"/>
        </pc:sldMkLst>
        <pc:spChg chg="mod">
          <ac:chgData name="Bob Frankston" userId="10a2ccb2b2a54109" providerId="LiveId" clId="{13F04109-C662-408E-B924-FE67D61A56F2}" dt="2019-02-16T22:34:45.287" v="5136" actId="20577"/>
          <ac:spMkLst>
            <pc:docMk/>
            <pc:sldMk cId="155238376" sldId="275"/>
            <ac:spMk id="3" creationId="{A40B5687-34A2-4AA5-AA2B-540FEF88F616}"/>
          </ac:spMkLst>
        </pc:spChg>
      </pc:sldChg>
      <pc:sldChg chg="modSp add">
        <pc:chgData name="Bob Frankston" userId="10a2ccb2b2a54109" providerId="LiveId" clId="{13F04109-C662-408E-B924-FE67D61A56F2}" dt="2019-02-16T23:57:04.129" v="7078"/>
        <pc:sldMkLst>
          <pc:docMk/>
          <pc:sldMk cId="3832760047" sldId="276"/>
        </pc:sldMkLst>
        <pc:spChg chg="mod">
          <ac:chgData name="Bob Frankston" userId="10a2ccb2b2a54109" providerId="LiveId" clId="{13F04109-C662-408E-B924-FE67D61A56F2}" dt="2019-02-16T22:51:09.837" v="5883" actId="20577"/>
          <ac:spMkLst>
            <pc:docMk/>
            <pc:sldMk cId="3832760047" sldId="276"/>
            <ac:spMk id="2" creationId="{740E8F87-05FF-43BA-B603-4437049C83FA}"/>
          </ac:spMkLst>
        </pc:spChg>
        <pc:spChg chg="mod">
          <ac:chgData name="Bob Frankston" userId="10a2ccb2b2a54109" providerId="LiveId" clId="{13F04109-C662-408E-B924-FE67D61A56F2}" dt="2019-02-16T23:57:04.129" v="7078"/>
          <ac:spMkLst>
            <pc:docMk/>
            <pc:sldMk cId="3832760047" sldId="276"/>
            <ac:spMk id="3" creationId="{A301A06F-3D6E-4E5A-974C-192E43E700A6}"/>
          </ac:spMkLst>
        </pc:spChg>
      </pc:sldChg>
      <pc:sldChg chg="addSp delSp modSp add mod setBg setClrOvrMap">
        <pc:chgData name="Bob Frankston" userId="10a2ccb2b2a54109" providerId="LiveId" clId="{13F04109-C662-408E-B924-FE67D61A56F2}" dt="2019-03-05T14:30:34.624" v="9240" actId="26606"/>
        <pc:sldMkLst>
          <pc:docMk/>
          <pc:sldMk cId="3407633114" sldId="278"/>
        </pc:sldMkLst>
        <pc:spChg chg="del">
          <ac:chgData name="Bob Frankston" userId="10a2ccb2b2a54109" providerId="LiveId" clId="{13F04109-C662-408E-B924-FE67D61A56F2}" dt="2019-03-05T14:30:15.765" v="9227" actId="478"/>
          <ac:spMkLst>
            <pc:docMk/>
            <pc:sldMk cId="3407633114" sldId="278"/>
            <ac:spMk id="2" creationId="{FF1BBF89-C6FD-4F87-9382-DBF0D30B7296}"/>
          </ac:spMkLst>
        </pc:spChg>
        <pc:spChg chg="mod ord">
          <ac:chgData name="Bob Frankston" userId="10a2ccb2b2a54109" providerId="LiveId" clId="{13F04109-C662-408E-B924-FE67D61A56F2}" dt="2019-03-05T14:30:34.624" v="9240" actId="26606"/>
          <ac:spMkLst>
            <pc:docMk/>
            <pc:sldMk cId="3407633114" sldId="278"/>
            <ac:spMk id="3" creationId="{B6C9EF01-2CF2-4ED7-B243-6BFCF1889DEA}"/>
          </ac:spMkLst>
        </pc:spChg>
        <pc:spChg chg="add del">
          <ac:chgData name="Bob Frankston" userId="10a2ccb2b2a54109" providerId="LiveId" clId="{13F04109-C662-408E-B924-FE67D61A56F2}" dt="2019-03-05T14:30:22.438" v="9230" actId="26606"/>
          <ac:spMkLst>
            <pc:docMk/>
            <pc:sldMk cId="3407633114" sldId="278"/>
            <ac:spMk id="11" creationId="{99899462-FC16-43B0-966B-FCA263450716}"/>
          </ac:spMkLst>
        </pc:spChg>
        <pc:spChg chg="add del">
          <ac:chgData name="Bob Frankston" userId="10a2ccb2b2a54109" providerId="LiveId" clId="{13F04109-C662-408E-B924-FE67D61A56F2}" dt="2019-03-05T14:30:22.995" v="9232" actId="26606"/>
          <ac:spMkLst>
            <pc:docMk/>
            <pc:sldMk cId="3407633114" sldId="278"/>
            <ac:spMk id="15" creationId="{2C6A2225-94AF-4BC4-98F4-77746E7B10A9}"/>
          </ac:spMkLst>
        </pc:spChg>
        <pc:spChg chg="add del">
          <ac:chgData name="Bob Frankston" userId="10a2ccb2b2a54109" providerId="LiveId" clId="{13F04109-C662-408E-B924-FE67D61A56F2}" dt="2019-03-05T14:30:22.995" v="9232" actId="26606"/>
          <ac:spMkLst>
            <pc:docMk/>
            <pc:sldMk cId="3407633114" sldId="278"/>
            <ac:spMk id="16" creationId="{648F5915-2CE1-4F74-88C5-D4366893D2DF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17" creationId="{54600AC1-F146-4567-9C5E-A96D6D349234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18" creationId="{B1E3044D-AD17-4052-A453-8AA654EFAB6E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19" creationId="{EBA7E638-205A-4579-864F-125BAC629F4D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20" creationId="{81289F98-975F-4EB2-9553-8E1A9946BA3F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21" creationId="{2854001E-6E9D-464A-9B65-A4012F7B30D4}"/>
          </ac:spMkLst>
        </pc:spChg>
        <pc:spChg chg="add del">
          <ac:chgData name="Bob Frankston" userId="10a2ccb2b2a54109" providerId="LiveId" clId="{13F04109-C662-408E-B924-FE67D61A56F2}" dt="2019-03-05T14:30:23.935" v="9234" actId="26606"/>
          <ac:spMkLst>
            <pc:docMk/>
            <pc:sldMk cId="3407633114" sldId="278"/>
            <ac:spMk id="22" creationId="{1F564BCF-97B6-4D86-94EE-DD1B587F2189}"/>
          </ac:spMkLst>
        </pc:spChg>
        <pc:spChg chg="add del">
          <ac:chgData name="Bob Frankston" userId="10a2ccb2b2a54109" providerId="LiveId" clId="{13F04109-C662-408E-B924-FE67D61A56F2}" dt="2019-03-05T14:30:26.937" v="9236" actId="26606"/>
          <ac:spMkLst>
            <pc:docMk/>
            <pc:sldMk cId="3407633114" sldId="278"/>
            <ac:spMk id="25" creationId="{61445B8C-D724-4F73-AB77-3CCE4E822C9D}"/>
          </ac:spMkLst>
        </pc:spChg>
        <pc:spChg chg="add del">
          <ac:chgData name="Bob Frankston" userId="10a2ccb2b2a54109" providerId="LiveId" clId="{13F04109-C662-408E-B924-FE67D61A56F2}" dt="2019-03-05T14:30:29.352" v="9238" actId="26606"/>
          <ac:spMkLst>
            <pc:docMk/>
            <pc:sldMk cId="3407633114" sldId="278"/>
            <ac:spMk id="28" creationId="{EF9B8DF2-C3F5-49A2-94D2-F7B65A0F1F15}"/>
          </ac:spMkLst>
        </pc:spChg>
        <pc:spChg chg="add del">
          <ac:chgData name="Bob Frankston" userId="10a2ccb2b2a54109" providerId="LiveId" clId="{13F04109-C662-408E-B924-FE67D61A56F2}" dt="2019-03-05T14:30:34.624" v="9240" actId="26606"/>
          <ac:spMkLst>
            <pc:docMk/>
            <pc:sldMk cId="3407633114" sldId="278"/>
            <ac:spMk id="30" creationId="{E02F3C71-C981-4614-98EA-D6C494F8091E}"/>
          </ac:spMkLst>
        </pc:spChg>
        <pc:picChg chg="add del mod">
          <ac:chgData name="Bob Frankston" userId="10a2ccb2b2a54109" providerId="LiveId" clId="{13F04109-C662-408E-B924-FE67D61A56F2}" dt="2019-03-05T14:30:00.847" v="9223" actId="478"/>
          <ac:picMkLst>
            <pc:docMk/>
            <pc:sldMk cId="3407633114" sldId="278"/>
            <ac:picMk id="4" creationId="{66E9485D-B613-4369-888C-34E5654BDF46}"/>
          </ac:picMkLst>
        </pc:picChg>
        <pc:picChg chg="add mod ord">
          <ac:chgData name="Bob Frankston" userId="10a2ccb2b2a54109" providerId="LiveId" clId="{13F04109-C662-408E-B924-FE67D61A56F2}" dt="2019-03-05T14:30:34.624" v="9240" actId="26606"/>
          <ac:picMkLst>
            <pc:docMk/>
            <pc:sldMk cId="3407633114" sldId="278"/>
            <ac:picMk id="5" creationId="{F8A27AFB-20BF-4CF4-B8A4-13075CB1AA83}"/>
          </ac:picMkLst>
        </pc:picChg>
        <pc:picChg chg="add mod ord">
          <ac:chgData name="Bob Frankston" userId="10a2ccb2b2a54109" providerId="LiveId" clId="{13F04109-C662-408E-B924-FE67D61A56F2}" dt="2019-03-05T14:30:34.624" v="9240" actId="26606"/>
          <ac:picMkLst>
            <pc:docMk/>
            <pc:sldMk cId="3407633114" sldId="278"/>
            <ac:picMk id="6" creationId="{830FCD93-4DF9-4DC6-A311-40610E8C3FB8}"/>
          </ac:picMkLst>
        </pc:picChg>
        <pc:cxnChg chg="add del">
          <ac:chgData name="Bob Frankston" userId="10a2ccb2b2a54109" providerId="LiveId" clId="{13F04109-C662-408E-B924-FE67D61A56F2}" dt="2019-03-05T14:30:22.438" v="9230" actId="26606"/>
          <ac:cxnSpMkLst>
            <pc:docMk/>
            <pc:sldMk cId="3407633114" sldId="278"/>
            <ac:cxnSpMk id="13" creationId="{AAFEA932-2DF1-410C-A00A-7A1E7DBF7511}"/>
          </ac:cxnSpMkLst>
        </pc:cxnChg>
        <pc:cxnChg chg="add del">
          <ac:chgData name="Bob Frankston" userId="10a2ccb2b2a54109" providerId="LiveId" clId="{13F04109-C662-408E-B924-FE67D61A56F2}" dt="2019-03-05T14:30:23.935" v="9234" actId="26606"/>
          <ac:cxnSpMkLst>
            <pc:docMk/>
            <pc:sldMk cId="3407633114" sldId="278"/>
            <ac:cxnSpMk id="23" creationId="{62C9802A-EFBD-41D4-894F-AFD985DBA5BD}"/>
          </ac:cxnSpMkLst>
        </pc:cxnChg>
        <pc:cxnChg chg="add del">
          <ac:chgData name="Bob Frankston" userId="10a2ccb2b2a54109" providerId="LiveId" clId="{13F04109-C662-408E-B924-FE67D61A56F2}" dt="2019-03-05T14:30:26.937" v="9236" actId="26606"/>
          <ac:cxnSpMkLst>
            <pc:docMk/>
            <pc:sldMk cId="3407633114" sldId="278"/>
            <ac:cxnSpMk id="26" creationId="{99905336-A7CD-4C75-9E77-C704674F4047}"/>
          </ac:cxnSpMkLst>
        </pc:cxnChg>
      </pc:sldChg>
      <pc:sldChg chg="modSp add">
        <pc:chgData name="Bob Frankston" userId="10a2ccb2b2a54109" providerId="LiveId" clId="{13F04109-C662-408E-B924-FE67D61A56F2}" dt="2019-02-16T22:58:28.146" v="6233" actId="313"/>
        <pc:sldMkLst>
          <pc:docMk/>
          <pc:sldMk cId="1924019272" sldId="279"/>
        </pc:sldMkLst>
        <pc:spChg chg="mod">
          <ac:chgData name="Bob Frankston" userId="10a2ccb2b2a54109" providerId="LiveId" clId="{13F04109-C662-408E-B924-FE67D61A56F2}" dt="2019-02-16T22:57:12.591" v="6005" actId="20577"/>
          <ac:spMkLst>
            <pc:docMk/>
            <pc:sldMk cId="1924019272" sldId="279"/>
            <ac:spMk id="2" creationId="{4983F01C-672B-436F-94EE-3F0CFB421325}"/>
          </ac:spMkLst>
        </pc:spChg>
        <pc:spChg chg="mod">
          <ac:chgData name="Bob Frankston" userId="10a2ccb2b2a54109" providerId="LiveId" clId="{13F04109-C662-408E-B924-FE67D61A56F2}" dt="2019-02-16T22:58:28.146" v="6233" actId="313"/>
          <ac:spMkLst>
            <pc:docMk/>
            <pc:sldMk cId="1924019272" sldId="279"/>
            <ac:spMk id="3" creationId="{B4010972-25FA-4905-9489-942771C62F86}"/>
          </ac:spMkLst>
        </pc:spChg>
      </pc:sldChg>
      <pc:sldChg chg="addSp delSp modSp add">
        <pc:chgData name="Bob Frankston" userId="10a2ccb2b2a54109" providerId="LiveId" clId="{13F04109-C662-408E-B924-FE67D61A56F2}" dt="2019-02-17T04:21:26.998" v="7381" actId="113"/>
        <pc:sldMkLst>
          <pc:docMk/>
          <pc:sldMk cId="1965178943" sldId="280"/>
        </pc:sldMkLst>
        <pc:spChg chg="mod">
          <ac:chgData name="Bob Frankston" userId="10a2ccb2b2a54109" providerId="LiveId" clId="{13F04109-C662-408E-B924-FE67D61A56F2}" dt="2019-02-17T04:21:26.998" v="7381" actId="113"/>
          <ac:spMkLst>
            <pc:docMk/>
            <pc:sldMk cId="1965178943" sldId="280"/>
            <ac:spMk id="2" creationId="{F60595C5-C1B2-4771-9865-E46195AF963A}"/>
          </ac:spMkLst>
        </pc:spChg>
        <pc:spChg chg="mod">
          <ac:chgData name="Bob Frankston" userId="10a2ccb2b2a54109" providerId="LiveId" clId="{13F04109-C662-408E-B924-FE67D61A56F2}" dt="2019-02-16T23:47:08.705" v="6974" actId="20577"/>
          <ac:spMkLst>
            <pc:docMk/>
            <pc:sldMk cId="1965178943" sldId="280"/>
            <ac:spMk id="3" creationId="{81A45488-A743-46F8-92F8-52F2ED932EC4}"/>
          </ac:spMkLst>
        </pc:spChg>
        <pc:picChg chg="add del">
          <ac:chgData name="Bob Frankston" userId="10a2ccb2b2a54109" providerId="LiveId" clId="{13F04109-C662-408E-B924-FE67D61A56F2}" dt="2019-02-16T23:41:56.457" v="6706" actId="478"/>
          <ac:picMkLst>
            <pc:docMk/>
            <pc:sldMk cId="1965178943" sldId="280"/>
            <ac:picMk id="4" creationId="{79026B28-0212-44E3-A5D9-29A552470609}"/>
          </ac:picMkLst>
        </pc:picChg>
        <pc:picChg chg="add mod">
          <ac:chgData name="Bob Frankston" userId="10a2ccb2b2a54109" providerId="LiveId" clId="{13F04109-C662-408E-B924-FE67D61A56F2}" dt="2019-02-16T23:43:04.089" v="6715" actId="14100"/>
          <ac:picMkLst>
            <pc:docMk/>
            <pc:sldMk cId="1965178943" sldId="280"/>
            <ac:picMk id="5" creationId="{FDF412DE-DA40-4A45-B69E-903B7FD824C6}"/>
          </ac:picMkLst>
        </pc:picChg>
      </pc:sldChg>
      <pc:sldChg chg="addSp delSp modSp add">
        <pc:chgData name="Bob Frankston" userId="10a2ccb2b2a54109" providerId="LiveId" clId="{13F04109-C662-408E-B924-FE67D61A56F2}" dt="2019-02-16T23:38:13.534" v="6704" actId="14100"/>
        <pc:sldMkLst>
          <pc:docMk/>
          <pc:sldMk cId="4035705306" sldId="281"/>
        </pc:sldMkLst>
        <pc:picChg chg="add del mod">
          <ac:chgData name="Bob Frankston" userId="10a2ccb2b2a54109" providerId="LiveId" clId="{13F04109-C662-408E-B924-FE67D61A56F2}" dt="2019-02-16T23:36:37.257" v="6701"/>
          <ac:picMkLst>
            <pc:docMk/>
            <pc:sldMk cId="4035705306" sldId="281"/>
            <ac:picMk id="4" creationId="{7090A33D-996D-440D-AFD5-594C9B5D541E}"/>
          </ac:picMkLst>
        </pc:picChg>
        <pc:picChg chg="add mod">
          <ac:chgData name="Bob Frankston" userId="10a2ccb2b2a54109" providerId="LiveId" clId="{13F04109-C662-408E-B924-FE67D61A56F2}" dt="2019-02-16T23:38:13.534" v="6704" actId="14100"/>
          <ac:picMkLst>
            <pc:docMk/>
            <pc:sldMk cId="4035705306" sldId="281"/>
            <ac:picMk id="5" creationId="{F21E12D2-67AF-4DBB-BAAC-68028506D63B}"/>
          </ac:picMkLst>
        </pc:picChg>
      </pc:sldChg>
      <pc:sldChg chg="modSp add">
        <pc:chgData name="Bob Frankston" userId="10a2ccb2b2a54109" providerId="LiveId" clId="{13F04109-C662-408E-B924-FE67D61A56F2}" dt="2019-02-16T23:49:47.977" v="7054" actId="20577"/>
        <pc:sldMkLst>
          <pc:docMk/>
          <pc:sldMk cId="1168338090" sldId="282"/>
        </pc:sldMkLst>
        <pc:spChg chg="mod">
          <ac:chgData name="Bob Frankston" userId="10a2ccb2b2a54109" providerId="LiveId" clId="{13F04109-C662-408E-B924-FE67D61A56F2}" dt="2019-02-16T23:46:34.482" v="6884" actId="20577"/>
          <ac:spMkLst>
            <pc:docMk/>
            <pc:sldMk cId="1168338090" sldId="282"/>
            <ac:spMk id="2" creationId="{EC2E25A4-D823-44BB-9EF0-3FCEFBBDF651}"/>
          </ac:spMkLst>
        </pc:spChg>
        <pc:spChg chg="mod">
          <ac:chgData name="Bob Frankston" userId="10a2ccb2b2a54109" providerId="LiveId" clId="{13F04109-C662-408E-B924-FE67D61A56F2}" dt="2019-02-16T23:49:47.977" v="7054" actId="20577"/>
          <ac:spMkLst>
            <pc:docMk/>
            <pc:sldMk cId="1168338090" sldId="282"/>
            <ac:spMk id="3" creationId="{DCC41BC7-13B0-45EF-AF08-44048065E2D4}"/>
          </ac:spMkLst>
        </pc:spChg>
      </pc:sldChg>
      <pc:sldChg chg="addSp delSp modSp">
        <pc:chgData name="Bob Frankston" userId="10a2ccb2b2a54109" providerId="LiveId" clId="{13F04109-C662-408E-B924-FE67D61A56F2}" dt="2019-02-17T04:31:31.858" v="8020"/>
        <pc:sldMkLst>
          <pc:docMk/>
          <pc:sldMk cId="2847017633" sldId="283"/>
        </pc:sldMkLst>
        <pc:spChg chg="mod">
          <ac:chgData name="Bob Frankston" userId="10a2ccb2b2a54109" providerId="LiveId" clId="{13F04109-C662-408E-B924-FE67D61A56F2}" dt="2019-02-17T04:31:31.858" v="8020"/>
          <ac:spMkLst>
            <pc:docMk/>
            <pc:sldMk cId="2847017633" sldId="283"/>
            <ac:spMk id="3" creationId="{64263689-140E-4B6C-BCA1-BD5CBB618C4A}"/>
          </ac:spMkLst>
        </pc:spChg>
        <pc:picChg chg="add del mod">
          <ac:chgData name="Bob Frankston" userId="10a2ccb2b2a54109" providerId="LiveId" clId="{13F04109-C662-408E-B924-FE67D61A56F2}" dt="2019-02-17T04:18:25.031" v="7302"/>
          <ac:picMkLst>
            <pc:docMk/>
            <pc:sldMk cId="2847017633" sldId="283"/>
            <ac:picMk id="4" creationId="{07678E9C-B3D0-4CFD-8640-B942B666C044}"/>
          </ac:picMkLst>
        </pc:picChg>
      </pc:sldChg>
      <pc:sldChg chg="addSp modSp">
        <pc:chgData name="Bob Frankston" userId="10a2ccb2b2a54109" providerId="LiveId" clId="{13F04109-C662-408E-B924-FE67D61A56F2}" dt="2019-02-17T04:18:46.696" v="7307" actId="1076"/>
        <pc:sldMkLst>
          <pc:docMk/>
          <pc:sldMk cId="3520813726" sldId="284"/>
        </pc:sldMkLst>
        <pc:picChg chg="add mod">
          <ac:chgData name="Bob Frankston" userId="10a2ccb2b2a54109" providerId="LiveId" clId="{13F04109-C662-408E-B924-FE67D61A56F2}" dt="2019-02-17T04:18:35.417" v="7305" actId="1076"/>
          <ac:picMkLst>
            <pc:docMk/>
            <pc:sldMk cId="3520813726" sldId="284"/>
            <ac:picMk id="5" creationId="{E09547CA-EB29-456C-91B5-39EF6CB032DE}"/>
          </ac:picMkLst>
        </pc:picChg>
        <pc:picChg chg="add mod">
          <ac:chgData name="Bob Frankston" userId="10a2ccb2b2a54109" providerId="LiveId" clId="{13F04109-C662-408E-B924-FE67D61A56F2}" dt="2019-02-17T04:18:46.696" v="7307" actId="1076"/>
          <ac:picMkLst>
            <pc:docMk/>
            <pc:sldMk cId="3520813726" sldId="284"/>
            <ac:picMk id="6" creationId="{4DB41BA5-F03E-4FEC-B1C1-9A7B2A67E587}"/>
          </ac:picMkLst>
        </pc:picChg>
      </pc:sldChg>
      <pc:sldChg chg="addSp delSp modSp add ord modAnim">
        <pc:chgData name="Bob Frankston" userId="10a2ccb2b2a54109" providerId="LiveId" clId="{13F04109-C662-408E-B924-FE67D61A56F2}" dt="2019-02-20T18:22:22.009" v="9222" actId="962"/>
        <pc:sldMkLst>
          <pc:docMk/>
          <pc:sldMk cId="1261823227" sldId="286"/>
        </pc:sldMkLst>
        <pc:spChg chg="del">
          <ac:chgData name="Bob Frankston" userId="10a2ccb2b2a54109" providerId="LiveId" clId="{13F04109-C662-408E-B924-FE67D61A56F2}" dt="2019-02-17T04:19:55.604" v="7360" actId="931"/>
          <ac:spMkLst>
            <pc:docMk/>
            <pc:sldMk cId="1261823227" sldId="286"/>
            <ac:spMk id="3" creationId="{E977EEE5-EA4C-4EB3-B873-C30B939F679F}"/>
          </ac:spMkLst>
        </pc:spChg>
        <pc:picChg chg="add mod">
          <ac:chgData name="Bob Frankston" userId="10a2ccb2b2a54109" providerId="LiveId" clId="{13F04109-C662-408E-B924-FE67D61A56F2}" dt="2019-02-17T04:20:05.040" v="7362" actId="14100"/>
          <ac:picMkLst>
            <pc:docMk/>
            <pc:sldMk cId="1261823227" sldId="286"/>
            <ac:picMk id="5" creationId="{A1112467-B8C0-4658-B231-6D777C57AEC6}"/>
          </ac:picMkLst>
        </pc:picChg>
        <pc:picChg chg="add mod">
          <ac:chgData name="Bob Frankston" userId="10a2ccb2b2a54109" providerId="LiveId" clId="{13F04109-C662-408E-B924-FE67D61A56F2}" dt="2019-02-20T18:20:19.544" v="9218" actId="962"/>
          <ac:picMkLst>
            <pc:docMk/>
            <pc:sldMk cId="1261823227" sldId="286"/>
            <ac:picMk id="6" creationId="{5013EEFC-3969-40C3-B2C4-3CD7A1C93C38}"/>
          </ac:picMkLst>
        </pc:picChg>
        <pc:picChg chg="add del mod">
          <ac:chgData name="Bob Frankston" userId="10a2ccb2b2a54109" providerId="LiveId" clId="{13F04109-C662-408E-B924-FE67D61A56F2}" dt="2019-02-18T14:04:39.161" v="9029"/>
          <ac:picMkLst>
            <pc:docMk/>
            <pc:sldMk cId="1261823227" sldId="286"/>
            <ac:picMk id="7" creationId="{DBB21933-C70C-41E9-B6B8-D8BDC525F353}"/>
          </ac:picMkLst>
        </pc:picChg>
        <pc:picChg chg="add mod">
          <ac:chgData name="Bob Frankston" userId="10a2ccb2b2a54109" providerId="LiveId" clId="{13F04109-C662-408E-B924-FE67D61A56F2}" dt="2019-02-20T18:20:46.696" v="9220" actId="962"/>
          <ac:picMkLst>
            <pc:docMk/>
            <pc:sldMk cId="1261823227" sldId="286"/>
            <ac:picMk id="8" creationId="{73D71861-F327-45AB-91B1-0AE002FC2E41}"/>
          </ac:picMkLst>
        </pc:picChg>
        <pc:picChg chg="add del">
          <ac:chgData name="Bob Frankston" userId="10a2ccb2b2a54109" providerId="LiveId" clId="{13F04109-C662-408E-B924-FE67D61A56F2}" dt="2019-02-20T18:11:01.756" v="9201"/>
          <ac:picMkLst>
            <pc:docMk/>
            <pc:sldMk cId="1261823227" sldId="286"/>
            <ac:picMk id="9" creationId="{CB3AB2E1-1C59-49CE-BD79-8906B7992694}"/>
          </ac:picMkLst>
        </pc:picChg>
        <pc:picChg chg="add mod">
          <ac:chgData name="Bob Frankston" userId="10a2ccb2b2a54109" providerId="LiveId" clId="{13F04109-C662-408E-B924-FE67D61A56F2}" dt="2019-02-20T18:20:02.937" v="9217" actId="962"/>
          <ac:picMkLst>
            <pc:docMk/>
            <pc:sldMk cId="1261823227" sldId="286"/>
            <ac:picMk id="10" creationId="{CA7A4FB0-F312-44D9-BACC-A639FD82CB85}"/>
          </ac:picMkLst>
        </pc:picChg>
        <pc:picChg chg="add mod">
          <ac:chgData name="Bob Frankston" userId="10a2ccb2b2a54109" providerId="LiveId" clId="{13F04109-C662-408E-B924-FE67D61A56F2}" dt="2019-02-20T18:20:34.817" v="9219" actId="962"/>
          <ac:picMkLst>
            <pc:docMk/>
            <pc:sldMk cId="1261823227" sldId="286"/>
            <ac:picMk id="11" creationId="{5323AB63-E2C8-4CD4-AA24-C333C7AA6275}"/>
          </ac:picMkLst>
        </pc:picChg>
        <pc:picChg chg="add mod">
          <ac:chgData name="Bob Frankston" userId="10a2ccb2b2a54109" providerId="LiveId" clId="{13F04109-C662-408E-B924-FE67D61A56F2}" dt="2019-02-20T18:22:22.009" v="9222" actId="962"/>
          <ac:picMkLst>
            <pc:docMk/>
            <pc:sldMk cId="1261823227" sldId="286"/>
            <ac:picMk id="12" creationId="{A44BFB1D-1D95-4961-8150-1551B4C481B2}"/>
          </ac:picMkLst>
        </pc:picChg>
      </pc:sldChg>
      <pc:sldChg chg="modSp add">
        <pc:chgData name="Bob Frankston" userId="10a2ccb2b2a54109" providerId="LiveId" clId="{13F04109-C662-408E-B924-FE67D61A56F2}" dt="2019-02-17T04:23:21.197" v="7718" actId="20577"/>
        <pc:sldMkLst>
          <pc:docMk/>
          <pc:sldMk cId="3830849009" sldId="287"/>
        </pc:sldMkLst>
        <pc:spChg chg="mod">
          <ac:chgData name="Bob Frankston" userId="10a2ccb2b2a54109" providerId="LiveId" clId="{13F04109-C662-408E-B924-FE67D61A56F2}" dt="2019-02-17T04:22:03.975" v="7430" actId="20577"/>
          <ac:spMkLst>
            <pc:docMk/>
            <pc:sldMk cId="3830849009" sldId="287"/>
            <ac:spMk id="2" creationId="{EE1AEE42-82A7-4AF2-8EC7-BBD6A34458E1}"/>
          </ac:spMkLst>
        </pc:spChg>
        <pc:spChg chg="mod">
          <ac:chgData name="Bob Frankston" userId="10a2ccb2b2a54109" providerId="LiveId" clId="{13F04109-C662-408E-B924-FE67D61A56F2}" dt="2019-02-17T04:23:21.197" v="7718" actId="20577"/>
          <ac:spMkLst>
            <pc:docMk/>
            <pc:sldMk cId="3830849009" sldId="287"/>
            <ac:spMk id="3" creationId="{C33B146E-51EE-4B6F-A58D-C1701A6DCBD5}"/>
          </ac:spMkLst>
        </pc:spChg>
      </pc:sldChg>
      <pc:sldChg chg="modSp add">
        <pc:chgData name="Bob Frankston" userId="10a2ccb2b2a54109" providerId="LiveId" clId="{13F04109-C662-408E-B924-FE67D61A56F2}" dt="2019-02-17T16:04:53.622" v="8858" actId="20577"/>
        <pc:sldMkLst>
          <pc:docMk/>
          <pc:sldMk cId="940392038" sldId="288"/>
        </pc:sldMkLst>
        <pc:spChg chg="mod">
          <ac:chgData name="Bob Frankston" userId="10a2ccb2b2a54109" providerId="LiveId" clId="{13F04109-C662-408E-B924-FE67D61A56F2}" dt="2019-02-17T04:23:30.140" v="7737" actId="20577"/>
          <ac:spMkLst>
            <pc:docMk/>
            <pc:sldMk cId="940392038" sldId="288"/>
            <ac:spMk id="2" creationId="{89C7844E-E05B-4B62-A18D-B13D1BE1B902}"/>
          </ac:spMkLst>
        </pc:spChg>
        <pc:spChg chg="mod">
          <ac:chgData name="Bob Frankston" userId="10a2ccb2b2a54109" providerId="LiveId" clId="{13F04109-C662-408E-B924-FE67D61A56F2}" dt="2019-02-17T16:04:53.622" v="8858" actId="20577"/>
          <ac:spMkLst>
            <pc:docMk/>
            <pc:sldMk cId="940392038" sldId="288"/>
            <ac:spMk id="3" creationId="{FA12CDAB-DC45-4A9C-B0EC-2C06FB1E3DF4}"/>
          </ac:spMkLst>
        </pc:spChg>
      </pc:sldChg>
      <pc:sldChg chg="modSp add">
        <pc:chgData name="Bob Frankston" userId="10a2ccb2b2a54109" providerId="LiveId" clId="{13F04109-C662-408E-B924-FE67D61A56F2}" dt="2019-02-17T04:24:24.608" v="7927" actId="5793"/>
        <pc:sldMkLst>
          <pc:docMk/>
          <pc:sldMk cId="794663199" sldId="289"/>
        </pc:sldMkLst>
        <pc:spChg chg="mod">
          <ac:chgData name="Bob Frankston" userId="10a2ccb2b2a54109" providerId="LiveId" clId="{13F04109-C662-408E-B924-FE67D61A56F2}" dt="2019-02-17T04:24:06.845" v="7843" actId="20577"/>
          <ac:spMkLst>
            <pc:docMk/>
            <pc:sldMk cId="794663199" sldId="289"/>
            <ac:spMk id="2" creationId="{09FF97BD-4AFB-4991-A3A8-3D048186658D}"/>
          </ac:spMkLst>
        </pc:spChg>
        <pc:spChg chg="mod">
          <ac:chgData name="Bob Frankston" userId="10a2ccb2b2a54109" providerId="LiveId" clId="{13F04109-C662-408E-B924-FE67D61A56F2}" dt="2019-02-17T04:24:24.608" v="7927" actId="5793"/>
          <ac:spMkLst>
            <pc:docMk/>
            <pc:sldMk cId="794663199" sldId="289"/>
            <ac:spMk id="3" creationId="{7BB58C64-3353-4D3D-AA1F-2B1E536DA814}"/>
          </ac:spMkLst>
        </pc:spChg>
      </pc:sldChg>
      <pc:sldChg chg="modSp add">
        <pc:chgData name="Bob Frankston" userId="10a2ccb2b2a54109" providerId="LiveId" clId="{13F04109-C662-408E-B924-FE67D61A56F2}" dt="2019-02-17T04:32:56.926" v="8251" actId="20577"/>
        <pc:sldMkLst>
          <pc:docMk/>
          <pc:sldMk cId="500295288" sldId="290"/>
        </pc:sldMkLst>
        <pc:spChg chg="mod">
          <ac:chgData name="Bob Frankston" userId="10a2ccb2b2a54109" providerId="LiveId" clId="{13F04109-C662-408E-B924-FE67D61A56F2}" dt="2019-02-17T04:31:38.246" v="8035" actId="20577"/>
          <ac:spMkLst>
            <pc:docMk/>
            <pc:sldMk cId="500295288" sldId="290"/>
            <ac:spMk id="2" creationId="{A85CD6ED-DC9E-4815-8FCF-BAF61DC44F02}"/>
          </ac:spMkLst>
        </pc:spChg>
        <pc:spChg chg="mod">
          <ac:chgData name="Bob Frankston" userId="10a2ccb2b2a54109" providerId="LiveId" clId="{13F04109-C662-408E-B924-FE67D61A56F2}" dt="2019-02-17T04:32:56.926" v="8251" actId="20577"/>
          <ac:spMkLst>
            <pc:docMk/>
            <pc:sldMk cId="500295288" sldId="290"/>
            <ac:spMk id="3" creationId="{806F65CE-2F93-451F-90B1-498E6F88ECFE}"/>
          </ac:spMkLst>
        </pc:spChg>
      </pc:sldChg>
      <pc:sldChg chg="modSp add">
        <pc:chgData name="Bob Frankston" userId="10a2ccb2b2a54109" providerId="LiveId" clId="{13F04109-C662-408E-B924-FE67D61A56F2}" dt="2019-02-17T04:34:44.215" v="8521" actId="20577"/>
        <pc:sldMkLst>
          <pc:docMk/>
          <pc:sldMk cId="1153524096" sldId="291"/>
        </pc:sldMkLst>
        <pc:spChg chg="mod">
          <ac:chgData name="Bob Frankston" userId="10a2ccb2b2a54109" providerId="LiveId" clId="{13F04109-C662-408E-B924-FE67D61A56F2}" dt="2019-02-17T04:33:10.774" v="8262" actId="20577"/>
          <ac:spMkLst>
            <pc:docMk/>
            <pc:sldMk cId="1153524096" sldId="291"/>
            <ac:spMk id="2" creationId="{AB85DD6A-B48F-4A18-943E-AB5B5353F198}"/>
          </ac:spMkLst>
        </pc:spChg>
        <pc:spChg chg="mod">
          <ac:chgData name="Bob Frankston" userId="10a2ccb2b2a54109" providerId="LiveId" clId="{13F04109-C662-408E-B924-FE67D61A56F2}" dt="2019-02-17T04:34:44.215" v="8521" actId="20577"/>
          <ac:spMkLst>
            <pc:docMk/>
            <pc:sldMk cId="1153524096" sldId="291"/>
            <ac:spMk id="3" creationId="{BBE2A2C7-8D02-402D-9616-D309E1301205}"/>
          </ac:spMkLst>
        </pc:spChg>
      </pc:sldChg>
      <pc:sldChg chg="addSp delSp modSp add mod setBg">
        <pc:chgData name="Bob Frankston" userId="10a2ccb2b2a54109" providerId="LiveId" clId="{13F04109-C662-408E-B924-FE67D61A56F2}" dt="2019-02-17T16:06:53.910" v="9000" actId="20577"/>
        <pc:sldMkLst>
          <pc:docMk/>
          <pc:sldMk cId="3878416999" sldId="292"/>
        </pc:sldMkLst>
        <pc:spChg chg="del">
          <ac:chgData name="Bob Frankston" userId="10a2ccb2b2a54109" providerId="LiveId" clId="{13F04109-C662-408E-B924-FE67D61A56F2}" dt="2019-02-17T16:05:48.346" v="8860"/>
          <ac:spMkLst>
            <pc:docMk/>
            <pc:sldMk cId="3878416999" sldId="292"/>
            <ac:spMk id="2" creationId="{3D949897-1391-4C24-9C05-85D6E1D2AC44}"/>
          </ac:spMkLst>
        </pc:spChg>
        <pc:spChg chg="del">
          <ac:chgData name="Bob Frankston" userId="10a2ccb2b2a54109" providerId="LiveId" clId="{13F04109-C662-408E-B924-FE67D61A56F2}" dt="2019-02-17T16:05:48.346" v="8860"/>
          <ac:spMkLst>
            <pc:docMk/>
            <pc:sldMk cId="3878416999" sldId="292"/>
            <ac:spMk id="3" creationId="{F6645A60-F85B-4DBE-88EF-6B61343244E1}"/>
          </ac:spMkLst>
        </pc:spChg>
        <pc:spChg chg="del">
          <ac:chgData name="Bob Frankston" userId="10a2ccb2b2a54109" providerId="LiveId" clId="{13F04109-C662-408E-B924-FE67D61A56F2}" dt="2019-02-17T16:05:48.346" v="8860"/>
          <ac:spMkLst>
            <pc:docMk/>
            <pc:sldMk cId="3878416999" sldId="292"/>
            <ac:spMk id="4" creationId="{B6615A13-5F55-419D-9FB7-882E38032D21}"/>
          </ac:spMkLst>
        </pc:spChg>
        <pc:spChg chg="add mod">
          <ac:chgData name="Bob Frankston" userId="10a2ccb2b2a54109" providerId="LiveId" clId="{13F04109-C662-408E-B924-FE67D61A56F2}" dt="2019-02-17T16:06:47.837" v="8996" actId="26606"/>
          <ac:spMkLst>
            <pc:docMk/>
            <pc:sldMk cId="3878416999" sldId="292"/>
            <ac:spMk id="5" creationId="{CD513829-59D5-49E5-8799-4CB85A6DC130}"/>
          </ac:spMkLst>
        </pc:spChg>
        <pc:spChg chg="add del mod">
          <ac:chgData name="Bob Frankston" userId="10a2ccb2b2a54109" providerId="LiveId" clId="{13F04109-C662-408E-B924-FE67D61A56F2}" dt="2019-02-17T16:06:47.837" v="8996" actId="26606"/>
          <ac:spMkLst>
            <pc:docMk/>
            <pc:sldMk cId="3878416999" sldId="292"/>
            <ac:spMk id="6" creationId="{70E4A64D-5CBA-45F1-80B7-B97800277820}"/>
          </ac:spMkLst>
        </pc:spChg>
        <pc:spChg chg="add del">
          <ac:chgData name="Bob Frankston" userId="10a2ccb2b2a54109" providerId="LiveId" clId="{13F04109-C662-408E-B924-FE67D61A56F2}" dt="2019-02-17T16:06:42.059" v="8985" actId="26606"/>
          <ac:spMkLst>
            <pc:docMk/>
            <pc:sldMk cId="3878416999" sldId="292"/>
            <ac:spMk id="11" creationId="{3B854194-185D-494D-905C-7C7CB2E30F6E}"/>
          </ac:spMkLst>
        </pc:spChg>
        <pc:spChg chg="add del">
          <ac:chgData name="Bob Frankston" userId="10a2ccb2b2a54109" providerId="LiveId" clId="{13F04109-C662-408E-B924-FE67D61A56F2}" dt="2019-02-17T16:06:42.059" v="8985" actId="26606"/>
          <ac:spMkLst>
            <pc:docMk/>
            <pc:sldMk cId="3878416999" sldId="292"/>
            <ac:spMk id="13" creationId="{B4F5FA0D-0104-4987-8241-EFF7C85B88DE}"/>
          </ac:spMkLst>
        </pc:spChg>
        <pc:spChg chg="add del">
          <ac:chgData name="Bob Frankston" userId="10a2ccb2b2a54109" providerId="LiveId" clId="{13F04109-C662-408E-B924-FE67D61A56F2}" dt="2019-02-17T16:06:43.678" v="8987" actId="26606"/>
          <ac:spMkLst>
            <pc:docMk/>
            <pc:sldMk cId="3878416999" sldId="292"/>
            <ac:spMk id="17" creationId="{4351DFE5-F63D-4BE0-BDA9-E3EB88F01AA5}"/>
          </ac:spMkLst>
        </pc:spChg>
        <pc:spChg chg="add del">
          <ac:chgData name="Bob Frankston" userId="10a2ccb2b2a54109" providerId="LiveId" clId="{13F04109-C662-408E-B924-FE67D61A56F2}" dt="2019-02-17T16:06:44.254" v="8989" actId="26606"/>
          <ac:spMkLst>
            <pc:docMk/>
            <pc:sldMk cId="3878416999" sldId="292"/>
            <ac:spMk id="22" creationId="{42285737-90EE-47DC-AC80-8AE156B11969}"/>
          </ac:spMkLst>
        </pc:spChg>
        <pc:spChg chg="add del">
          <ac:chgData name="Bob Frankston" userId="10a2ccb2b2a54109" providerId="LiveId" clId="{13F04109-C662-408E-B924-FE67D61A56F2}" dt="2019-02-17T16:06:45.636" v="8991" actId="26606"/>
          <ac:spMkLst>
            <pc:docMk/>
            <pc:sldMk cId="3878416999" sldId="292"/>
            <ac:spMk id="28" creationId="{3B854194-185D-494D-905C-7C7CB2E30F6E}"/>
          </ac:spMkLst>
        </pc:spChg>
        <pc:spChg chg="add del">
          <ac:chgData name="Bob Frankston" userId="10a2ccb2b2a54109" providerId="LiveId" clId="{13F04109-C662-408E-B924-FE67D61A56F2}" dt="2019-02-17T16:06:45.636" v="8991" actId="26606"/>
          <ac:spMkLst>
            <pc:docMk/>
            <pc:sldMk cId="3878416999" sldId="292"/>
            <ac:spMk id="29" creationId="{B4F5FA0D-0104-4987-8241-EFF7C85B88DE}"/>
          </ac:spMkLst>
        </pc:spChg>
        <pc:spChg chg="add del">
          <ac:chgData name="Bob Frankston" userId="10a2ccb2b2a54109" providerId="LiveId" clId="{13F04109-C662-408E-B924-FE67D61A56F2}" dt="2019-02-17T16:06:45.636" v="8991" actId="26606"/>
          <ac:spMkLst>
            <pc:docMk/>
            <pc:sldMk cId="3878416999" sldId="292"/>
            <ac:spMk id="31" creationId="{70E4A64D-5CBA-45F1-80B7-B97800277820}"/>
          </ac:spMkLst>
        </pc:spChg>
        <pc:spChg chg="add del">
          <ac:chgData name="Bob Frankston" userId="10a2ccb2b2a54109" providerId="LiveId" clId="{13F04109-C662-408E-B924-FE67D61A56F2}" dt="2019-02-17T16:06:46.933" v="8993" actId="26606"/>
          <ac:spMkLst>
            <pc:docMk/>
            <pc:sldMk cId="3878416999" sldId="292"/>
            <ac:spMk id="33" creationId="{0499AD7B-99D4-4755-8966-F7BA0426904B}"/>
          </ac:spMkLst>
        </pc:spChg>
        <pc:spChg chg="add del">
          <ac:chgData name="Bob Frankston" userId="10a2ccb2b2a54109" providerId="LiveId" clId="{13F04109-C662-408E-B924-FE67D61A56F2}" dt="2019-02-17T16:06:47.807" v="8995" actId="26606"/>
          <ac:spMkLst>
            <pc:docMk/>
            <pc:sldMk cId="3878416999" sldId="292"/>
            <ac:spMk id="37" creationId="{42285737-90EE-47DC-AC80-8AE156B11969}"/>
          </ac:spMkLst>
        </pc:spChg>
        <pc:spChg chg="add">
          <ac:chgData name="Bob Frankston" userId="10a2ccb2b2a54109" providerId="LiveId" clId="{13F04109-C662-408E-B924-FE67D61A56F2}" dt="2019-02-17T16:06:47.837" v="8996" actId="26606"/>
          <ac:spMkLst>
            <pc:docMk/>
            <pc:sldMk cId="3878416999" sldId="292"/>
            <ac:spMk id="43" creationId="{3B854194-185D-494D-905C-7C7CB2E30F6E}"/>
          </ac:spMkLst>
        </pc:spChg>
        <pc:spChg chg="add">
          <ac:chgData name="Bob Frankston" userId="10a2ccb2b2a54109" providerId="LiveId" clId="{13F04109-C662-408E-B924-FE67D61A56F2}" dt="2019-02-17T16:06:47.837" v="8996" actId="26606"/>
          <ac:spMkLst>
            <pc:docMk/>
            <pc:sldMk cId="3878416999" sldId="292"/>
            <ac:spMk id="44" creationId="{B4F5FA0D-0104-4987-8241-EFF7C85B88DE}"/>
          </ac:spMkLst>
        </pc:spChg>
        <pc:spChg chg="add mod">
          <ac:chgData name="Bob Frankston" userId="10a2ccb2b2a54109" providerId="LiveId" clId="{13F04109-C662-408E-B924-FE67D61A56F2}" dt="2019-02-17T16:06:53.910" v="9000" actId="20577"/>
          <ac:spMkLst>
            <pc:docMk/>
            <pc:sldMk cId="3878416999" sldId="292"/>
            <ac:spMk id="46" creationId="{70E4A64D-5CBA-45F1-80B7-B97800277820}"/>
          </ac:spMkLst>
        </pc:spChg>
        <pc:grpChg chg="add del">
          <ac:chgData name="Bob Frankston" userId="10a2ccb2b2a54109" providerId="LiveId" clId="{13F04109-C662-408E-B924-FE67D61A56F2}" dt="2019-02-17T16:06:44.254" v="8989" actId="26606"/>
          <ac:grpSpMkLst>
            <pc:docMk/>
            <pc:sldMk cId="3878416999" sldId="292"/>
            <ac:grpSpMk id="23" creationId="{B57BDC17-F1B3-455F-BBF1-680AA1F25C06}"/>
          </ac:grpSpMkLst>
        </pc:grpChg>
        <pc:grpChg chg="add del">
          <ac:chgData name="Bob Frankston" userId="10a2ccb2b2a54109" providerId="LiveId" clId="{13F04109-C662-408E-B924-FE67D61A56F2}" dt="2019-02-17T16:06:47.807" v="8995" actId="26606"/>
          <ac:grpSpMkLst>
            <pc:docMk/>
            <pc:sldMk cId="3878416999" sldId="292"/>
            <ac:grpSpMk id="38" creationId="{B57BDC17-F1B3-455F-BBF1-680AA1F25C06}"/>
          </ac:grpSpMkLst>
        </pc:grpChg>
        <pc:graphicFrameChg chg="add del">
          <ac:chgData name="Bob Frankston" userId="10a2ccb2b2a54109" providerId="LiveId" clId="{13F04109-C662-408E-B924-FE67D61A56F2}" dt="2019-02-17T16:06:43.678" v="8987" actId="26606"/>
          <ac:graphicFrameMkLst>
            <pc:docMk/>
            <pc:sldMk cId="3878416999" sldId="292"/>
            <ac:graphicFrameMk id="8" creationId="{0FB32A93-BB68-4015-8430-F2AB2C51A99F}"/>
          </ac:graphicFrameMkLst>
        </pc:graphicFrameChg>
        <pc:graphicFrameChg chg="add del">
          <ac:chgData name="Bob Frankston" userId="10a2ccb2b2a54109" providerId="LiveId" clId="{13F04109-C662-408E-B924-FE67D61A56F2}" dt="2019-02-17T16:06:44.254" v="8989" actId="26606"/>
          <ac:graphicFrameMkLst>
            <pc:docMk/>
            <pc:sldMk cId="3878416999" sldId="292"/>
            <ac:graphicFrameMk id="26" creationId="{10F06E25-2F43-46B8-83A7-22E507BC573F}"/>
          </ac:graphicFrameMkLst>
        </pc:graphicFrameChg>
        <pc:graphicFrameChg chg="add del">
          <ac:chgData name="Bob Frankston" userId="10a2ccb2b2a54109" providerId="LiveId" clId="{13F04109-C662-408E-B924-FE67D61A56F2}" dt="2019-02-17T16:06:46.933" v="8993" actId="26606"/>
          <ac:graphicFrameMkLst>
            <pc:docMk/>
            <pc:sldMk cId="3878416999" sldId="292"/>
            <ac:graphicFrameMk id="35" creationId="{1893C3AF-070B-444A-A480-C195119AEEDC}"/>
          </ac:graphicFrameMkLst>
        </pc:graphicFrameChg>
        <pc:graphicFrameChg chg="add del">
          <ac:chgData name="Bob Frankston" userId="10a2ccb2b2a54109" providerId="LiveId" clId="{13F04109-C662-408E-B924-FE67D61A56F2}" dt="2019-02-17T16:06:47.807" v="8995" actId="26606"/>
          <ac:graphicFrameMkLst>
            <pc:docMk/>
            <pc:sldMk cId="3878416999" sldId="292"/>
            <ac:graphicFrameMk id="41" creationId="{10F06E25-2F43-46B8-83A7-22E507BC573F}"/>
          </ac:graphicFrameMkLst>
        </pc:graphicFrameChg>
        <pc:picChg chg="add del">
          <ac:chgData name="Bob Frankston" userId="10a2ccb2b2a54109" providerId="LiveId" clId="{13F04109-C662-408E-B924-FE67D61A56F2}" dt="2019-02-17T16:06:42.059" v="8985" actId="26606"/>
          <ac:picMkLst>
            <pc:docMk/>
            <pc:sldMk cId="3878416999" sldId="292"/>
            <ac:picMk id="15" creationId="{2897127E-6CEF-446C-BE87-93B7C46E49D1}"/>
          </ac:picMkLst>
        </pc:picChg>
        <pc:picChg chg="add del">
          <ac:chgData name="Bob Frankston" userId="10a2ccb2b2a54109" providerId="LiveId" clId="{13F04109-C662-408E-B924-FE67D61A56F2}" dt="2019-02-17T16:06:43.678" v="8987" actId="26606"/>
          <ac:picMkLst>
            <pc:docMk/>
            <pc:sldMk cId="3878416999" sldId="292"/>
            <ac:picMk id="18" creationId="{02DD2BC0-6F29-4B4F-8D61-2DCF6D2E8E73}"/>
          </ac:picMkLst>
        </pc:picChg>
        <pc:picChg chg="add del">
          <ac:chgData name="Bob Frankston" userId="10a2ccb2b2a54109" providerId="LiveId" clId="{13F04109-C662-408E-B924-FE67D61A56F2}" dt="2019-02-17T16:06:45.636" v="8991" actId="26606"/>
          <ac:picMkLst>
            <pc:docMk/>
            <pc:sldMk cId="3878416999" sldId="292"/>
            <ac:picMk id="30" creationId="{2897127E-6CEF-446C-BE87-93B7C46E49D1}"/>
          </ac:picMkLst>
        </pc:picChg>
        <pc:picChg chg="add del">
          <ac:chgData name="Bob Frankston" userId="10a2ccb2b2a54109" providerId="LiveId" clId="{13F04109-C662-408E-B924-FE67D61A56F2}" dt="2019-02-17T16:06:46.933" v="8993" actId="26606"/>
          <ac:picMkLst>
            <pc:docMk/>
            <pc:sldMk cId="3878416999" sldId="292"/>
            <ac:picMk id="34" creationId="{1A06F89A-489D-4383-94C5-42F7FF2E9A63}"/>
          </ac:picMkLst>
        </pc:picChg>
        <pc:picChg chg="add">
          <ac:chgData name="Bob Frankston" userId="10a2ccb2b2a54109" providerId="LiveId" clId="{13F04109-C662-408E-B924-FE67D61A56F2}" dt="2019-02-17T16:06:47.837" v="8996" actId="26606"/>
          <ac:picMkLst>
            <pc:docMk/>
            <pc:sldMk cId="3878416999" sldId="292"/>
            <ac:picMk id="45" creationId="{2897127E-6CEF-446C-BE87-93B7C46E49D1}"/>
          </ac:picMkLst>
        </pc:picChg>
      </pc:sldChg>
      <pc:sldChg chg="addSp delSp modSp add">
        <pc:chgData name="Bob Frankston" userId="10a2ccb2b2a54109" providerId="LiveId" clId="{13F04109-C662-408E-B924-FE67D61A56F2}" dt="2019-02-19T16:20:39.476" v="9068" actId="14100"/>
        <pc:sldMkLst>
          <pc:docMk/>
          <pc:sldMk cId="3671796788" sldId="293"/>
        </pc:sldMkLst>
        <pc:spChg chg="mod">
          <ac:chgData name="Bob Frankston" userId="10a2ccb2b2a54109" providerId="LiveId" clId="{13F04109-C662-408E-B924-FE67D61A56F2}" dt="2019-02-19T16:19:55.472" v="9063" actId="20577"/>
          <ac:spMkLst>
            <pc:docMk/>
            <pc:sldMk cId="3671796788" sldId="293"/>
            <ac:spMk id="2" creationId="{7F0E3ECF-3108-44EB-BFE9-6A22D2E40A93}"/>
          </ac:spMkLst>
        </pc:spChg>
        <pc:spChg chg="del">
          <ac:chgData name="Bob Frankston" userId="10a2ccb2b2a54109" providerId="LiveId" clId="{13F04109-C662-408E-B924-FE67D61A56F2}" dt="2019-02-19T16:20:25.129" v="9065" actId="478"/>
          <ac:spMkLst>
            <pc:docMk/>
            <pc:sldMk cId="3671796788" sldId="293"/>
            <ac:spMk id="3" creationId="{9DB64FA6-2E7D-4BE2-8F28-B9F1D7D10180}"/>
          </ac:spMkLst>
        </pc:spChg>
        <pc:picChg chg="add del">
          <ac:chgData name="Bob Frankston" userId="10a2ccb2b2a54109" providerId="LiveId" clId="{13F04109-C662-408E-B924-FE67D61A56F2}" dt="2019-02-18T14:04:10.517" v="9025"/>
          <ac:picMkLst>
            <pc:docMk/>
            <pc:sldMk cId="3671796788" sldId="293"/>
            <ac:picMk id="4" creationId="{3B372B8D-88E2-4FF7-9311-C3F49841F788}"/>
          </ac:picMkLst>
        </pc:picChg>
        <pc:picChg chg="add del mod">
          <ac:chgData name="Bob Frankston" userId="10a2ccb2b2a54109" providerId="LiveId" clId="{13F04109-C662-408E-B924-FE67D61A56F2}" dt="2019-02-19T16:20:19.563" v="9064" actId="478"/>
          <ac:picMkLst>
            <pc:docMk/>
            <pc:sldMk cId="3671796788" sldId="293"/>
            <ac:picMk id="5" creationId="{00E3F163-8C0F-41F6-8018-1584056171B6}"/>
          </ac:picMkLst>
        </pc:picChg>
        <pc:picChg chg="add mod">
          <ac:chgData name="Bob Frankston" userId="10a2ccb2b2a54109" providerId="LiveId" clId="{13F04109-C662-408E-B924-FE67D61A56F2}" dt="2019-02-19T16:19:50.756" v="9040" actId="1076"/>
          <ac:picMkLst>
            <pc:docMk/>
            <pc:sldMk cId="3671796788" sldId="293"/>
            <ac:picMk id="6" creationId="{F449F841-5CB5-4169-B0AB-698C56630C78}"/>
          </ac:picMkLst>
        </pc:picChg>
        <pc:picChg chg="add mod">
          <ac:chgData name="Bob Frankston" userId="10a2ccb2b2a54109" providerId="LiveId" clId="{13F04109-C662-408E-B924-FE67D61A56F2}" dt="2019-02-19T16:20:39.476" v="9068" actId="14100"/>
          <ac:picMkLst>
            <pc:docMk/>
            <pc:sldMk cId="3671796788" sldId="293"/>
            <ac:picMk id="7" creationId="{A43195AD-2377-4844-9EA7-54EC8A64150B}"/>
          </ac:picMkLst>
        </pc:picChg>
      </pc:sldChg>
    </pc:docChg>
  </pc:docChgLst>
  <pc:docChgLst>
    <pc:chgData name="Bob Frankston" userId="10a2ccb2b2a54109" providerId="LiveId" clId="{3F042080-1F5B-4E76-9FD3-18EBC5787C50}"/>
    <pc:docChg chg="custSel modSld">
      <pc:chgData name="Bob Frankston" userId="10a2ccb2b2a54109" providerId="LiveId" clId="{3F042080-1F5B-4E76-9FD3-18EBC5787C50}" dt="2019-02-20T21:13:01.032" v="32"/>
      <pc:docMkLst>
        <pc:docMk/>
      </pc:docMkLst>
      <pc:sldChg chg="modSp">
        <pc:chgData name="Bob Frankston" userId="10a2ccb2b2a54109" providerId="LiveId" clId="{3F042080-1F5B-4E76-9FD3-18EBC5787C50}" dt="2019-02-20T21:12:03.522" v="2" actId="20577"/>
        <pc:sldMkLst>
          <pc:docMk/>
          <pc:sldMk cId="1797806053" sldId="256"/>
        </pc:sldMkLst>
        <pc:spChg chg="mod">
          <ac:chgData name="Bob Frankston" userId="10a2ccb2b2a54109" providerId="LiveId" clId="{3F042080-1F5B-4E76-9FD3-18EBC5787C50}" dt="2019-02-20T21:12:03.522" v="2" actId="20577"/>
          <ac:spMkLst>
            <pc:docMk/>
            <pc:sldMk cId="1797806053" sldId="256"/>
            <ac:spMk id="2" creationId="{9AB8C834-C4F3-41F5-B87E-2CEB4D81332C}"/>
          </ac:spMkLst>
        </pc:spChg>
      </pc:sldChg>
      <pc:sldChg chg="addSp modSp modAnim">
        <pc:chgData name="Bob Frankston" userId="10a2ccb2b2a54109" providerId="LiveId" clId="{3F042080-1F5B-4E76-9FD3-18EBC5787C50}" dt="2019-02-20T21:13:01.032" v="32"/>
        <pc:sldMkLst>
          <pc:docMk/>
          <pc:sldMk cId="1261823227" sldId="286"/>
        </pc:sldMkLst>
        <pc:spChg chg="add mod">
          <ac:chgData name="Bob Frankston" userId="10a2ccb2b2a54109" providerId="LiveId" clId="{3F042080-1F5B-4E76-9FD3-18EBC5787C50}" dt="2019-02-20T21:12:33.658" v="30" actId="20577"/>
          <ac:spMkLst>
            <pc:docMk/>
            <pc:sldMk cId="1261823227" sldId="286"/>
            <ac:spMk id="3" creationId="{9F4656A2-6B4F-451C-A331-06C4F83F2A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7CBA-380D-4CEC-AE5F-EEDB98267F2D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3154-5138-4A40-ACCE-AFB89010D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DTMF story in Bexley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3154-5138-4A40-ACCE-AFB89010DF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9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C7F7-AD61-4B50-AC61-4164BAFD0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AC432-65A6-482D-8446-52C841C70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7C475-E057-4F71-8F5F-9A9B2B01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1009E-8800-480D-A83F-7F0D557A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621A4-47FB-41C9-BC72-F0A781E8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8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AEDF-2011-41A1-A7D3-B5B798045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027A3-7459-4BA1-AF6D-AAC602044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6C00-B1BE-4463-AEE6-CAC6E6DED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3E1FF-4910-4A4C-AB81-FD7A9CE8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A970-210A-48FC-BA2A-0E305F97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8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5224B-DA57-400C-A513-203A323F30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ECECE-8CCD-4B1C-957E-AA43274AE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AFF7A-137A-4112-AE28-991689D7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A87BD-85C5-465B-BA87-F9165F4A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BEB0-E9FD-433F-ABBC-E7E812CA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2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A6CFB-BD98-47A3-814E-70027132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FD899-4E69-497C-A919-D633049F8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6E15E-DD2A-430F-96C7-C620A9D5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47A1-377E-4E68-8695-3B2314F6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399D3-C95B-4ADE-A360-97F81E63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0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1F8B-E8E8-41CA-8384-2DFBFA87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7BBBC-9A88-421A-85ED-CF8652B0A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5D2A-22EF-4DB6-A605-2A58F555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D625-63D4-491C-A47A-66F3BDEC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2FBB-4E99-4924-A0D3-883DA5D1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7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92DE-8441-4436-B95E-7340A192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C2C1C-C7B7-4132-A2BD-4718AF2E6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E94B5-2A8F-4F81-9ADA-2809ADB72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FDEF8-98B6-4F27-95C6-BCEE9452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1864D-C8BE-4A79-B7A5-A9DEE494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DCA9-84BC-4FE1-A044-38C77152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6E7B-693D-4EB9-A591-3BB24CD5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80FD2-25E7-48A1-A9A1-0FD4E0AD2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1F3D1-34AF-48D0-B211-405BDC1D4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E894A-7984-4D99-9D21-387DB827F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B974F-7C9F-427D-9CB9-F70780CD1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C41D0-4906-42E9-9AA3-7EA0E01F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4D2B8A-61E0-4F73-B776-347B05D92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E0F271-D4C0-4034-94BF-0C47099C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E9CB-91A1-4DDD-804F-46BCB1E4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535D3-D3AA-4F25-9421-A68C3E1C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3ED79-CA58-42F3-A7C1-01A2CF30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B5C51-D044-476B-B914-EF4C3C21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0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2598E-C91A-4687-8067-D8182D31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DBA95-11D8-4011-912D-739E4933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EF120-83CE-471F-A913-F7FAF6F2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6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F12D-E3C8-4006-B61F-CD1840E84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7BF3E-B970-4388-9960-74FA270FD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EAC85-A03B-4D03-AEFA-942A616A8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63E93-7469-4F4D-A918-FFA71919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75C13-4BAC-4BAC-A27D-9AFDA4715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B3DE9-AEF1-458E-8F47-4B11D52A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F082F-35E1-4798-A4E4-3817A4BA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F4418-F2B5-4F9B-BB3D-47BA0A305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8D257-624B-4D9B-86AD-952EA1931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056B7-92DB-4CA2-8A25-CF752093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F751B-11AD-4BDD-9E93-D67CD1B9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D8509-AADA-4F0D-A83B-2C8CCBA5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6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BF427-E517-468C-AFC6-A96752A4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720D2-B107-47F7-B564-FA2445F06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763F3-DCC8-4DED-A78B-D9AAE4FC1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34052-5E93-46D3-9B7F-62E53E29991F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35277-2E12-4278-97C4-42CBF27F6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AEFFF-C3A0-4755-8DDD-DD672E6E8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113BA-6E0A-4840-AE63-60EC58285E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5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ranksto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C834-C4F3-41F5-B87E-2CEB4D8133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 </a:t>
            </a:r>
            <a:r>
              <a:rPr lang="en-US" dirty="0" err="1"/>
              <a:t>Do</a:t>
            </a:r>
            <a:r>
              <a:rPr lang="en-US" dirty="0"/>
              <a:t> This at Home</a:t>
            </a:r>
            <a:br>
              <a:rPr lang="en-US" dirty="0"/>
            </a:br>
            <a:r>
              <a:rPr lang="en-US" i="1" dirty="0"/>
              <a:t>In Control?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9A43A-D846-462E-AEDC-6631EB780F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Bob Frankston</a:t>
            </a:r>
          </a:p>
          <a:p>
            <a:r>
              <a:rPr lang="en-US" dirty="0">
                <a:hlinkClick r:id="rId2"/>
              </a:rPr>
              <a:t>https://Frankston.com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0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F01C-672B-436F-94EE-3F0CFB42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Chance to try language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0972-25FA-4905-9489-942771C62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object creation</a:t>
            </a:r>
          </a:p>
          <a:p>
            <a:r>
              <a:rPr lang="en-US" dirty="0"/>
              <a:t>Dynamic scripting in C# and VB and ..</a:t>
            </a:r>
          </a:p>
          <a:p>
            <a:r>
              <a:rPr lang="en-US" dirty="0"/>
              <a:t>Rule Engine</a:t>
            </a:r>
          </a:p>
          <a:p>
            <a:r>
              <a:rPr lang="en-US" dirty="0"/>
              <a:t>Database</a:t>
            </a:r>
          </a:p>
          <a:p>
            <a:pPr lvl="1"/>
            <a:r>
              <a:rPr lang="en-US" dirty="0"/>
              <a:t>Now with LINQ!</a:t>
            </a:r>
          </a:p>
          <a:p>
            <a:r>
              <a:rPr lang="en-US" dirty="0"/>
              <a:t>Structure values for Action and State/Status</a:t>
            </a:r>
          </a:p>
          <a:p>
            <a:pPr lvl="1"/>
            <a:r>
              <a:rPr lang="en-US" dirty="0"/>
              <a:t>(oops)</a:t>
            </a:r>
          </a:p>
          <a:p>
            <a:pPr lvl="1"/>
            <a:r>
              <a:rPr lang="en-US" dirty="0"/>
              <a:t>Distinguish “intent” vs “state”</a:t>
            </a:r>
          </a:p>
        </p:txBody>
      </p:sp>
    </p:spTree>
    <p:extLst>
      <p:ext uri="{BB962C8B-B14F-4D97-AF65-F5344CB8AC3E}">
        <p14:creationId xmlns:p14="http://schemas.microsoft.com/office/powerpoint/2010/main" val="192401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FBF8-F0BC-4719-9790-CFA2228A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X10 / CEBus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1C5D8-4C9C-43F4-A16E-115B115CA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smarter</a:t>
            </a:r>
          </a:p>
          <a:p>
            <a:r>
              <a:rPr lang="en-US" dirty="0"/>
              <a:t>A special “turn on” for each device</a:t>
            </a:r>
          </a:p>
          <a:p>
            <a:r>
              <a:rPr lang="en-US" dirty="0"/>
              <a:t>Automagical configuration</a:t>
            </a:r>
          </a:p>
          <a:p>
            <a:r>
              <a:rPr lang="en-US" dirty="0"/>
              <a:t>Macro Language</a:t>
            </a:r>
          </a:p>
          <a:p>
            <a:r>
              <a:rPr lang="en-US" dirty="0"/>
              <a:t>Structure Wiring</a:t>
            </a:r>
          </a:p>
          <a:p>
            <a:pPr lvl="1"/>
            <a:r>
              <a:rPr lang="en-US" dirty="0"/>
              <a:t>Powerline, coax and radio signaling</a:t>
            </a:r>
          </a:p>
          <a:p>
            <a:r>
              <a:rPr lang="en-US" dirty="0"/>
              <a:t>TDS – Too Damn Smart</a:t>
            </a:r>
          </a:p>
        </p:txBody>
      </p:sp>
    </p:spTree>
    <p:extLst>
      <p:ext uri="{BB962C8B-B14F-4D97-AF65-F5344CB8AC3E}">
        <p14:creationId xmlns:p14="http://schemas.microsoft.com/office/powerpoint/2010/main" val="391207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EE6D-15DA-425F-B4D4-669B86FE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fancy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20772-47A8-48F3-8528-CE801E6BA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Protocols that embed their limits</a:t>
            </a:r>
          </a:p>
          <a:p>
            <a:pPr lvl="1"/>
            <a:r>
              <a:rPr lang="en-US" dirty="0"/>
              <a:t>IEEE-1394 / Firewire</a:t>
            </a:r>
          </a:p>
          <a:p>
            <a:pPr lvl="1"/>
            <a:r>
              <a:rPr lang="en-US" dirty="0"/>
              <a:t>Bluetooth (and now, Bluetooth Mesh)</a:t>
            </a:r>
          </a:p>
          <a:p>
            <a:pPr lvl="1"/>
            <a:r>
              <a:rPr lang="en-US" dirty="0"/>
              <a:t>Zigbee,  Z-Wave</a:t>
            </a:r>
          </a:p>
          <a:p>
            <a:pPr lvl="1"/>
            <a:r>
              <a:rPr lang="en-US" dirty="0"/>
              <a:t>Thread? (So close but …)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Separate physical facilities and distance limits</a:t>
            </a:r>
          </a:p>
          <a:p>
            <a:pPr lvl="1"/>
            <a:r>
              <a:rPr lang="en-US" dirty="0"/>
              <a:t>Impose policies</a:t>
            </a:r>
          </a:p>
          <a:p>
            <a:pPr lvl="1"/>
            <a:r>
              <a:rPr lang="en-US" dirty="0"/>
              <a:t>Need separate relaying</a:t>
            </a:r>
          </a:p>
          <a:p>
            <a:pPr lvl="1"/>
            <a:r>
              <a:rPr lang="en-US" dirty="0"/>
              <a:t>Presume scarcity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2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FD93D-24AD-43C3-AADD-21CEA193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EEA75-1F17-485E-9695-AA24A1C83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Lutron</a:t>
            </a:r>
          </a:p>
          <a:p>
            <a:pPr lvl="1"/>
            <a:r>
              <a:rPr lang="en-US" dirty="0"/>
              <a:t>Proprietary</a:t>
            </a:r>
          </a:p>
          <a:p>
            <a:pPr lvl="1"/>
            <a:r>
              <a:rPr lang="en-US" dirty="0"/>
              <a:t>Patented Feedback!</a:t>
            </a:r>
          </a:p>
          <a:p>
            <a:r>
              <a:rPr lang="en-US" dirty="0"/>
              <a:t>Universal Power Line – UPB</a:t>
            </a:r>
          </a:p>
          <a:p>
            <a:pPr lvl="1"/>
            <a:r>
              <a:rPr lang="en-US" dirty="0"/>
              <a:t>Noble attempt</a:t>
            </a:r>
          </a:p>
          <a:p>
            <a:pPr lvl="1"/>
            <a:r>
              <a:rPr lang="en-US" dirty="0"/>
              <a:t>Still exists but niche</a:t>
            </a:r>
          </a:p>
        </p:txBody>
      </p:sp>
    </p:spTree>
    <p:extLst>
      <p:ext uri="{BB962C8B-B14F-4D97-AF65-F5344CB8AC3E}">
        <p14:creationId xmlns:p14="http://schemas.microsoft.com/office/powerpoint/2010/main" val="135940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6AA5-6CE1-48FC-B283-63B9E245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Home Insteon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696BA-B85D-4661-B64E-A35457FF7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spirit of X10 but better</a:t>
            </a:r>
          </a:p>
          <a:p>
            <a:pPr lvl="1"/>
            <a:r>
              <a:rPr lang="en-US" dirty="0"/>
              <a:t>Higher speed powerline</a:t>
            </a:r>
          </a:p>
          <a:p>
            <a:pPr lvl="1"/>
            <a:r>
              <a:rPr lang="en-US" dirty="0"/>
              <a:t>Fixed end point addresses – 24 bit</a:t>
            </a:r>
          </a:p>
          <a:p>
            <a:r>
              <a:rPr lang="en-US" dirty="0"/>
              <a:t>Original business model – OEM</a:t>
            </a:r>
          </a:p>
          <a:p>
            <a:r>
              <a:rPr lang="en-US" dirty="0"/>
              <a:t>Protocol by hardware people</a:t>
            </a:r>
          </a:p>
          <a:p>
            <a:pPr lvl="1"/>
            <a:r>
              <a:rPr lang="en-US" dirty="0"/>
              <a:t>Limited number of hops and echo required</a:t>
            </a:r>
          </a:p>
          <a:p>
            <a:pPr lvl="1"/>
            <a:r>
              <a:rPr lang="en-US" dirty="0"/>
              <a:t>Manual-inspired linking protocol</a:t>
            </a:r>
          </a:p>
          <a:p>
            <a:pPr lvl="1"/>
            <a:r>
              <a:rPr lang="en-US" dirty="0"/>
              <a:t>Buggy initial implementation with very slow work-around</a:t>
            </a:r>
          </a:p>
          <a:p>
            <a:r>
              <a:rPr lang="en-US" dirty="0"/>
              <a:t>Did a very deep dive and built lots of tools</a:t>
            </a:r>
          </a:p>
        </p:txBody>
      </p:sp>
    </p:spTree>
    <p:extLst>
      <p:ext uri="{BB962C8B-B14F-4D97-AF65-F5344CB8AC3E}">
        <p14:creationId xmlns:p14="http://schemas.microsoft.com/office/powerpoint/2010/main" val="245669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AD28-A4C4-439F-8AB0-D5AB795D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Embracing Insteon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DFE0-103C-4C12-8812-389775923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 the program</a:t>
            </a:r>
          </a:p>
          <a:p>
            <a:pPr lvl="1"/>
            <a:r>
              <a:rPr lang="en-US" dirty="0"/>
              <a:t>Additional device type</a:t>
            </a:r>
          </a:p>
          <a:p>
            <a:r>
              <a:rPr lang="en-US" dirty="0"/>
              <a:t>Lots of complex support</a:t>
            </a:r>
          </a:p>
          <a:p>
            <a:pPr lvl="1"/>
            <a:r>
              <a:rPr lang="en-US" dirty="0"/>
              <a:t>Didn’t realize how dumb protocol is</a:t>
            </a:r>
          </a:p>
          <a:p>
            <a:pPr lvl="1"/>
            <a:r>
              <a:rPr lang="en-US" dirty="0"/>
              <a:t>Had to program around hardware-designed protocols</a:t>
            </a:r>
          </a:p>
          <a:p>
            <a:r>
              <a:rPr lang="en-US" dirty="0"/>
              <a:t>Deployed devices more widely</a:t>
            </a:r>
          </a:p>
          <a:p>
            <a:r>
              <a:rPr lang="en-US" dirty="0"/>
              <a:t>Limited scale and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E5209-14BF-48B7-8C58-2581EFEA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631" y="1551927"/>
            <a:ext cx="2476627" cy="3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05C7-4A3B-4867-9C85-58B63C4C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5687-34A2-4AA5-AA2B-540FEF88F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Gateway to</a:t>
            </a:r>
          </a:p>
          <a:p>
            <a:pPr lvl="1"/>
            <a:r>
              <a:rPr lang="en-US" dirty="0"/>
              <a:t>Z-Wave</a:t>
            </a:r>
          </a:p>
          <a:p>
            <a:pPr lvl="1"/>
            <a:r>
              <a:rPr lang="en-US" dirty="0"/>
              <a:t>Zigbee etc..</a:t>
            </a:r>
          </a:p>
          <a:p>
            <a:pPr lvl="1"/>
            <a:r>
              <a:rPr lang="en-US" i="1" dirty="0"/>
              <a:t>And more</a:t>
            </a:r>
          </a:p>
          <a:p>
            <a:r>
              <a:rPr lang="en-US" dirty="0"/>
              <a:t>Also</a:t>
            </a:r>
          </a:p>
          <a:p>
            <a:pPr lvl="1"/>
            <a:r>
              <a:rPr lang="en-US" dirty="0"/>
              <a:t>Apps and virtual devices</a:t>
            </a:r>
          </a:p>
          <a:p>
            <a:pPr lvl="1"/>
            <a:r>
              <a:rPr lang="en-US" dirty="0"/>
              <a:t>IFTTT</a:t>
            </a:r>
          </a:p>
          <a:p>
            <a:pPr lvl="1"/>
            <a:r>
              <a:rPr lang="en-US" dirty="0"/>
              <a:t>Alexa etc..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1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05C7-4A3B-4867-9C85-58B63C4C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5687-34A2-4AA5-AA2B-540FEF88F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Working around the rule engine</a:t>
            </a:r>
            <a:endParaRPr lang="en-US" dirty="0"/>
          </a:p>
          <a:p>
            <a:pPr lvl="1"/>
            <a:r>
              <a:rPr lang="en-US" dirty="0"/>
              <a:t>Wrote Groovy to program around</a:t>
            </a:r>
          </a:p>
          <a:p>
            <a:pPr lvl="1"/>
            <a:r>
              <a:rPr lang="en-US" dirty="0"/>
              <a:t>Support own http(s) protocols</a:t>
            </a:r>
          </a:p>
          <a:p>
            <a:pPr lvl="1"/>
            <a:r>
              <a:rPr lang="en-US" dirty="0"/>
              <a:t>Used IOTDB to work around OAuth</a:t>
            </a:r>
          </a:p>
          <a:p>
            <a:r>
              <a:rPr lang="en-US" dirty="0"/>
              <a:t>Cloud First</a:t>
            </a:r>
          </a:p>
          <a:p>
            <a:r>
              <a:rPr lang="en-US" dirty="0"/>
              <a:t>Zigbee/Z-Wave</a:t>
            </a:r>
          </a:p>
          <a:p>
            <a:pPr lvl="1"/>
            <a:r>
              <a:rPr lang="en-US" dirty="0"/>
              <a:t>Having to pair (and unpair) devices</a:t>
            </a:r>
          </a:p>
          <a:p>
            <a:pPr lvl="1"/>
            <a:r>
              <a:rPr lang="en-US" dirty="0"/>
              <a:t>Lots of hex codes</a:t>
            </a:r>
          </a:p>
        </p:txBody>
      </p:sp>
    </p:spTree>
    <p:extLst>
      <p:ext uri="{BB962C8B-B14F-4D97-AF65-F5344CB8AC3E}">
        <p14:creationId xmlns:p14="http://schemas.microsoft.com/office/powerpoint/2010/main" val="155238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8F87-05FF-43BA-B603-4437049C8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Coexisting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A06F-3D6E-4E5A-974C-192E43E70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system</a:t>
            </a:r>
          </a:p>
          <a:p>
            <a:pPr lvl="1"/>
            <a:r>
              <a:rPr lang="en-US" dirty="0"/>
              <a:t>Controls On/Off</a:t>
            </a:r>
          </a:p>
          <a:p>
            <a:pPr lvl="1"/>
            <a:r>
              <a:rPr lang="en-US" dirty="0"/>
              <a:t>Controls Brightness</a:t>
            </a:r>
          </a:p>
          <a:p>
            <a:pPr lvl="1"/>
            <a:r>
              <a:rPr lang="en-US" dirty="0"/>
              <a:t>Color etc.. is “To Do”</a:t>
            </a:r>
          </a:p>
          <a:p>
            <a:r>
              <a:rPr lang="en-US" dirty="0"/>
              <a:t>Coexist wit native apps</a:t>
            </a:r>
          </a:p>
          <a:p>
            <a:pPr lvl="1"/>
            <a:r>
              <a:rPr lang="en-US" dirty="0"/>
              <a:t>Control colors etc..</a:t>
            </a:r>
          </a:p>
          <a:p>
            <a:pPr lvl="1"/>
            <a:r>
              <a:rPr lang="en-US" dirty="0"/>
              <a:t>Option to change only some parameters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6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4CB4-5B59-4B33-83E4-4D187180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AD0AB-4DE7-4149-BA0F-025F5A901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Upgrading to 150mbps forced me to cleanup Wi-Fi</a:t>
            </a:r>
          </a:p>
          <a:p>
            <a:pPr lvl="1"/>
            <a:r>
              <a:rPr lang="en-US" dirty="0"/>
              <a:t>Speed itself is not that important above threshold</a:t>
            </a:r>
          </a:p>
          <a:p>
            <a:r>
              <a:rPr lang="en-US" dirty="0"/>
              <a:t>Ubiquiti</a:t>
            </a:r>
          </a:p>
          <a:p>
            <a:pPr lvl="1"/>
            <a:r>
              <a:rPr lang="en-US" dirty="0"/>
              <a:t>Managing access points </a:t>
            </a:r>
          </a:p>
          <a:p>
            <a:pPr lvl="1"/>
            <a:r>
              <a:rPr lang="en-US" dirty="0"/>
              <a:t>Robust coverage</a:t>
            </a:r>
          </a:p>
          <a:p>
            <a:pPr lvl="1"/>
            <a:r>
              <a:rPr lang="en-US" dirty="0"/>
              <a:t>Managing static addresses</a:t>
            </a:r>
          </a:p>
          <a:p>
            <a:r>
              <a:rPr lang="en-US" dirty="0"/>
              <a:t>FiOS</a:t>
            </a:r>
          </a:p>
          <a:p>
            <a:pPr lvl="1"/>
            <a:r>
              <a:rPr lang="en-US" dirty="0"/>
              <a:t>Uses MOCA</a:t>
            </a:r>
          </a:p>
          <a:p>
            <a:pPr lvl="1"/>
            <a:r>
              <a:rPr lang="en-US" dirty="0"/>
              <a:t>STBs can use IP … but not with my own DHCP Server!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1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E68-3B22-4019-8045-88DE77D7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7" y="398551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Goals and Constrains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D1BE6-5F53-4AFA-A6CB-DAF79C14F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542" y="1806468"/>
            <a:ext cx="6382657" cy="44800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Control, not “automation”</a:t>
            </a:r>
          </a:p>
          <a:p>
            <a:pPr lvl="1"/>
            <a:r>
              <a:rPr lang="en-US" sz="1400" dirty="0"/>
              <a:t>Dynamic vs carefully planned</a:t>
            </a:r>
          </a:p>
          <a:p>
            <a:pPr lvl="1"/>
            <a:r>
              <a:rPr lang="en-US" sz="1400" dirty="0"/>
              <a:t>IP vs wired logic</a:t>
            </a:r>
          </a:p>
          <a:p>
            <a:r>
              <a:rPr lang="en-US" sz="1800" dirty="0"/>
              <a:t>Learn by Doing</a:t>
            </a:r>
          </a:p>
          <a:p>
            <a:r>
              <a:rPr lang="en-US" sz="1800" dirty="0"/>
              <a:t>Consumer Electronics</a:t>
            </a:r>
          </a:p>
          <a:p>
            <a:pPr lvl="1"/>
            <a:r>
              <a:rPr lang="en-US" sz="1800" dirty="0"/>
              <a:t>Designed for everyday use</a:t>
            </a:r>
          </a:p>
          <a:p>
            <a:pPr lvl="1"/>
            <a:r>
              <a:rPr lang="en-US" sz="1800" dirty="0"/>
              <a:t>Users as participants</a:t>
            </a:r>
          </a:p>
          <a:p>
            <a:pPr lvl="1"/>
            <a:r>
              <a:rPr lang="en-US" sz="1800" dirty="0"/>
              <a:t>Users as Designers</a:t>
            </a:r>
          </a:p>
          <a:p>
            <a:r>
              <a:rPr lang="en-US" sz="1800" dirty="0"/>
              <a:t>Not annoy my family</a:t>
            </a:r>
          </a:p>
          <a:p>
            <a:pPr lvl="1"/>
            <a:r>
              <a:rPr lang="en-US" sz="1800" dirty="0"/>
              <a:t>At least, not more then needed</a:t>
            </a:r>
          </a:p>
          <a:p>
            <a:r>
              <a:rPr lang="en-US" sz="1800" dirty="0"/>
              <a:t>Two-Way signaling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2CAB1-10A2-473F-B011-D398D6944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4" r="7506" b="-1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1DAF2F9D-49A6-4B16-B4E4-B64F2FD446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2" b="1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683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E1E3-59A6-4243-9434-9A017D86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Embracing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34A3-E8A3-4D29-8648-2E0DE98E3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App V1</a:t>
            </a:r>
          </a:p>
          <a:p>
            <a:pPr lvl="1"/>
            <a:r>
              <a:rPr lang="en-US" dirty="0"/>
              <a:t>TypeScript Visual Studio</a:t>
            </a:r>
          </a:p>
          <a:p>
            <a:pPr lvl="1"/>
            <a:r>
              <a:rPr lang="en-US" dirty="0"/>
              <a:t>Presented floor map w/editing</a:t>
            </a:r>
          </a:p>
          <a:p>
            <a:pPr lvl="1"/>
            <a:r>
              <a:rPr lang="en-US" dirty="0"/>
              <a:t>Turns out buttons are more useful</a:t>
            </a:r>
          </a:p>
          <a:p>
            <a:pPr lvl="1"/>
            <a:r>
              <a:rPr lang="en-US" dirty="0"/>
              <a:t>Event driven</a:t>
            </a:r>
          </a:p>
          <a:p>
            <a:pPr lvl="1"/>
            <a:r>
              <a:rPr lang="en-US" dirty="0"/>
              <a:t>Widgets …</a:t>
            </a:r>
          </a:p>
          <a:p>
            <a:r>
              <a:rPr lang="en-US" dirty="0"/>
              <a:t>(My) server side</a:t>
            </a:r>
          </a:p>
          <a:p>
            <a:pPr lvl="1"/>
            <a:r>
              <a:rPr lang="en-US" dirty="0"/>
              <a:t>http(s) listener</a:t>
            </a:r>
          </a:p>
          <a:p>
            <a:pPr lvl="1"/>
            <a:r>
              <a:rPr lang="en-US" dirty="0"/>
              <a:t>Act as a nexus for state reporting</a:t>
            </a:r>
          </a:p>
          <a:p>
            <a:pPr lvl="1"/>
            <a:r>
              <a:rPr lang="en-US" dirty="0"/>
              <a:t>Provides floor maps and device info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AAA88-16A1-4799-86D2-A59447DF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173" y="819010"/>
            <a:ext cx="2476627" cy="3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97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C5E03-9586-4040-ACBD-84F762A4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LIFX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1EFA-9023-4B24-8068-C0E553694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IP!!</a:t>
            </a:r>
          </a:p>
          <a:p>
            <a:pPr lvl="1"/>
            <a:r>
              <a:rPr lang="en-US" dirty="0"/>
              <a:t>Bulbs as the end point</a:t>
            </a:r>
          </a:p>
          <a:p>
            <a:pPr lvl="1"/>
            <a:r>
              <a:rPr lang="en-US" dirty="0"/>
              <a:t>Local and Cloud protocols</a:t>
            </a:r>
          </a:p>
          <a:p>
            <a:pPr lvl="1"/>
            <a:r>
              <a:rPr lang="en-US" dirty="0"/>
              <a:t>App</a:t>
            </a:r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Discovered color temperature and more</a:t>
            </a:r>
          </a:p>
          <a:p>
            <a:pPr lvl="1"/>
            <a:r>
              <a:rPr lang="en-US" dirty="0"/>
              <a:t>Up to 1100 lumens, BR30, IR etc.</a:t>
            </a:r>
          </a:p>
          <a:p>
            <a:pPr lvl="1"/>
            <a:r>
              <a:rPr lang="en-US" dirty="0"/>
              <a:t>But not outdoor</a:t>
            </a:r>
          </a:p>
          <a:p>
            <a:r>
              <a:rPr lang="en-US" dirty="0"/>
              <a:t>Teething problems</a:t>
            </a:r>
          </a:p>
          <a:p>
            <a:pPr lvl="1"/>
            <a:r>
              <a:rPr lang="en-US" dirty="0"/>
              <a:t>Onboarding issues</a:t>
            </a:r>
          </a:p>
          <a:p>
            <a:pPr lvl="1"/>
            <a:r>
              <a:rPr lang="en-US" dirty="0"/>
              <a:t>DHCP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993AA-0FA3-4C59-AEFC-80B6813DD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04" y="451300"/>
            <a:ext cx="7868054" cy="152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F38C5-DF3A-492D-B29F-C1E1844E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65" y="2536128"/>
            <a:ext cx="2476627" cy="3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5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95C5-C1B2-4771-9865-E46195AF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</a:t>
            </a:r>
            <a:r>
              <a:rPr lang="en-US" dirty="0"/>
              <a:t> and NodeJS and </a:t>
            </a:r>
            <a:r>
              <a:rPr lang="en-US" b="1" dirty="0"/>
              <a:t>npm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5488-A743-46F8-92F8-52F2ED932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control from WebApp!</a:t>
            </a:r>
          </a:p>
          <a:p>
            <a:pPr lvl="1"/>
            <a:r>
              <a:rPr lang="en-US" dirty="0"/>
              <a:t>Removes dependency on main system</a:t>
            </a:r>
          </a:p>
          <a:p>
            <a:pPr lvl="1"/>
            <a:r>
              <a:rPr lang="en-US" dirty="0"/>
              <a:t>CORS </a:t>
            </a:r>
            <a:r>
              <a:rPr lang="en-US" dirty="0">
                <a:sym typeface="Wingdings" panose="05000000000000000000" pitchFamily="2" charset="2"/>
              </a:rPr>
              <a:t> Need shim running on multiple machines (NodeJS)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Still report status to central module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Central module is still an option</a:t>
            </a:r>
          </a:p>
          <a:p>
            <a:r>
              <a:rPr lang="en-US" dirty="0"/>
              <a:t>Improved programming skills w/Async</a:t>
            </a:r>
          </a:p>
          <a:p>
            <a:r>
              <a:rPr lang="en-US" dirty="0"/>
              <a:t>IIS dispatch</a:t>
            </a:r>
          </a:p>
          <a:p>
            <a:pPr lvl="1"/>
            <a:r>
              <a:rPr lang="en-US" dirty="0"/>
              <a:t>Was C# /name</a:t>
            </a:r>
          </a:p>
          <a:p>
            <a:pPr lvl="1"/>
            <a:r>
              <a:rPr lang="en-US" dirty="0"/>
              <a:t>Now </a:t>
            </a:r>
            <a:r>
              <a:rPr lang="en-US" dirty="0" err="1"/>
              <a:t>IISNode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412DE-DA40-4A45-B69E-903B7FD8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419" y="3340780"/>
            <a:ext cx="3598567" cy="31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8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25A4-D823-44BB-9EF0-3FCEFBBDF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Embracing NodeJS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41BC7-13B0-45EF-AF08-44048065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Scripting </a:t>
            </a:r>
            <a:r>
              <a:rPr lang="en-US" dirty="0">
                <a:sym typeface="Wingdings" panose="05000000000000000000" pitchFamily="2" charset="2"/>
              </a:rPr>
              <a:t> NodeJS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Nightlights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Keep-</a:t>
            </a:r>
            <a:r>
              <a:rPr lang="en-US" dirty="0" err="1">
                <a:sym typeface="Wingdings" panose="05000000000000000000" pitchFamily="2" charset="2"/>
              </a:rPr>
              <a:t>ons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Visual Studio Code and TypeScript</a:t>
            </a:r>
          </a:p>
          <a:p>
            <a:r>
              <a:rPr lang="en-US" dirty="0">
                <a:sym typeface="Wingdings" panose="05000000000000000000" pitchFamily="2" charset="2"/>
              </a:rPr>
              <a:t>Plan to shift functions to NodeJS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Mañana</a:t>
            </a:r>
          </a:p>
          <a:p>
            <a:r>
              <a:rPr lang="en-US" dirty="0">
                <a:sym typeface="Wingdings" panose="05000000000000000000" pitchFamily="2" charset="2"/>
              </a:rPr>
              <a:t>Programming C# vs TypeScript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Flexibility of objects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Vs. Linc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38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F96DE-AA5A-4B3D-A4E5-3E26BC5AB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FD5B-19AA-4183-8915-83DCF0237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IFTTT – scaling</a:t>
            </a:r>
          </a:p>
          <a:p>
            <a:r>
              <a:rPr lang="en-US" dirty="0"/>
              <a:t>Alexa</a:t>
            </a:r>
          </a:p>
          <a:p>
            <a:r>
              <a:rPr lang="en-US" dirty="0"/>
              <a:t>Google Home</a:t>
            </a:r>
          </a:p>
          <a:p>
            <a:r>
              <a:rPr lang="en-US" dirty="0"/>
              <a:t>Apple </a:t>
            </a:r>
            <a:r>
              <a:rPr lang="en-US" dirty="0" err="1"/>
              <a:t>Homekit</a:t>
            </a:r>
            <a:endParaRPr lang="en-US" dirty="0"/>
          </a:p>
          <a:p>
            <a:r>
              <a:rPr lang="en-US" dirty="0"/>
              <a:t>DIY – </a:t>
            </a:r>
            <a:r>
              <a:rPr lang="en-US" dirty="0" err="1"/>
              <a:t>HomeAssistant</a:t>
            </a:r>
            <a:r>
              <a:rPr lang="en-US" dirty="0"/>
              <a:t>, </a:t>
            </a:r>
            <a:r>
              <a:rPr lang="en-US" dirty="0" err="1"/>
              <a:t>OpenHab</a:t>
            </a:r>
            <a:r>
              <a:rPr lang="en-US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214666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E1EC-4FB5-4B57-8DBB-8F107347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DEC3-3E04-4D8E-BDD4-858590593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Box vs. DIY Pi</a:t>
            </a:r>
          </a:p>
          <a:p>
            <a:r>
              <a:rPr lang="en-US" dirty="0"/>
              <a:t>SmartThings emulation</a:t>
            </a:r>
          </a:p>
          <a:p>
            <a:pPr lvl="1"/>
            <a:r>
              <a:rPr lang="en-US" dirty="0"/>
              <a:t>Added “MakerAPI” for me!</a:t>
            </a:r>
          </a:p>
          <a:p>
            <a:pPr lvl="1"/>
            <a:r>
              <a:rPr lang="en-US" dirty="0"/>
              <a:t>Support for Hue, Yeelights, Nanoleaf Etc.</a:t>
            </a:r>
          </a:p>
          <a:p>
            <a:r>
              <a:rPr lang="en-US" dirty="0"/>
              <a:t>Runs in my house</a:t>
            </a:r>
          </a:p>
          <a:p>
            <a:r>
              <a:rPr lang="en-US" dirty="0"/>
              <a:t>Shifting my devices (a pain with Z-Wave)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FD250-385B-4665-A88A-60E0DDCF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0" y="4891088"/>
            <a:ext cx="2247900" cy="1285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B12A6-3F28-46CE-8F40-80BF76693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0" y="1825625"/>
            <a:ext cx="2343270" cy="1219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85490-45F2-46D1-9387-92DCC08D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44" y="5199013"/>
            <a:ext cx="6255071" cy="9779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72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9C8C-8ED3-4052-8706-9B908B88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IP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3689-140E-4B6C-BCA1-BD5CBB618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Discover on </a:t>
            </a:r>
            <a:r>
              <a:rPr lang="en-US" i="1" dirty="0" err="1"/>
              <a:t>Aliexpress</a:t>
            </a:r>
            <a:r>
              <a:rPr lang="en-US" i="1" dirty="0"/>
              <a:t> and elsewhere</a:t>
            </a:r>
          </a:p>
          <a:p>
            <a:pPr lvl="1"/>
            <a:r>
              <a:rPr lang="en-US" dirty="0" err="1"/>
              <a:t>Sonoff</a:t>
            </a:r>
            <a:r>
              <a:rPr lang="en-US" dirty="0"/>
              <a:t> – Alexa etc.</a:t>
            </a:r>
          </a:p>
          <a:p>
            <a:pPr lvl="2"/>
            <a:r>
              <a:rPr lang="en-US" dirty="0"/>
              <a:t>But can be </a:t>
            </a:r>
            <a:r>
              <a:rPr lang="en-US" dirty="0" err="1"/>
              <a:t>reflashed</a:t>
            </a:r>
            <a:r>
              <a:rPr lang="en-US" dirty="0"/>
              <a:t> with effort</a:t>
            </a:r>
          </a:p>
          <a:p>
            <a:pPr lvl="1"/>
            <a:r>
              <a:rPr lang="zh-CN" altLang="en-US" dirty="0"/>
              <a:t>小米</a:t>
            </a:r>
            <a:r>
              <a:rPr lang="en-US" altLang="zh-CN" dirty="0"/>
              <a:t> (</a:t>
            </a:r>
            <a:r>
              <a:rPr lang="zh-CN" altLang="en-US" dirty="0"/>
              <a:t>米家</a:t>
            </a:r>
            <a:r>
              <a:rPr lang="en-US" altLang="zh-CN" dirty="0"/>
              <a:t>) / </a:t>
            </a:r>
            <a:r>
              <a:rPr lang="en-US" altLang="zh-CN" dirty="0" err="1"/>
              <a:t>Ewelink</a:t>
            </a:r>
            <a:endParaRPr lang="en-US" altLang="zh-CN" dirty="0"/>
          </a:p>
          <a:p>
            <a:pPr lvl="1"/>
            <a:r>
              <a:rPr lang="en-US" dirty="0"/>
              <a:t>Shelly – simplest API</a:t>
            </a:r>
          </a:p>
          <a:p>
            <a:pPr lvl="2"/>
            <a:r>
              <a:rPr lang="en-US" dirty="0"/>
              <a:t>Also designed for </a:t>
            </a:r>
            <a:r>
              <a:rPr lang="en-US" dirty="0" err="1"/>
              <a:t>reflashing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1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CD6ED-DC9E-4815-8FCF-BAF61DC4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65CE-2F93-451F-90B1-498E6F88E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own interfaces</a:t>
            </a:r>
          </a:p>
          <a:p>
            <a:pPr lvl="1"/>
            <a:r>
              <a:rPr lang="en-US" dirty="0"/>
              <a:t>Insteon</a:t>
            </a:r>
          </a:p>
          <a:p>
            <a:pPr lvl="1"/>
            <a:r>
              <a:rPr lang="en-US" dirty="0" err="1"/>
              <a:t>Lifx</a:t>
            </a:r>
            <a:r>
              <a:rPr lang="en-US" dirty="0"/>
              <a:t> (using cloud but have local code in Node)</a:t>
            </a:r>
          </a:p>
          <a:p>
            <a:pPr lvl="1"/>
            <a:r>
              <a:rPr lang="en-US" dirty="0"/>
              <a:t>Shelly</a:t>
            </a:r>
          </a:p>
          <a:p>
            <a:r>
              <a:rPr lang="en-US" dirty="0"/>
              <a:t>Via Hubitat</a:t>
            </a:r>
          </a:p>
          <a:p>
            <a:pPr lvl="1"/>
            <a:r>
              <a:rPr lang="en-US" dirty="0"/>
              <a:t>Nanoleaf</a:t>
            </a:r>
          </a:p>
          <a:p>
            <a:pPr lvl="1"/>
            <a:r>
              <a:rPr lang="en-US" dirty="0"/>
              <a:t>Yeelights</a:t>
            </a:r>
          </a:p>
          <a:p>
            <a:pPr lvl="1"/>
            <a:r>
              <a:rPr lang="en-US" dirty="0"/>
              <a:t>Hue</a:t>
            </a:r>
          </a:p>
          <a:p>
            <a:pPr lvl="1"/>
            <a:r>
              <a:rPr lang="en-US" dirty="0"/>
              <a:t>Zigbee and Z-Wave</a:t>
            </a:r>
          </a:p>
          <a:p>
            <a:r>
              <a:rPr lang="en-US" dirty="0"/>
              <a:t>Native apps for full capabilities and on-boarding</a:t>
            </a:r>
          </a:p>
        </p:txBody>
      </p:sp>
    </p:spTree>
    <p:extLst>
      <p:ext uri="{BB962C8B-B14F-4D97-AF65-F5344CB8AC3E}">
        <p14:creationId xmlns:p14="http://schemas.microsoft.com/office/powerpoint/2010/main" val="500295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DD6A-B48F-4A18-943E-AB5B5353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A2C7-8D02-402D-9616-D309E1301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Ubiquity Unifi</a:t>
            </a:r>
          </a:p>
          <a:p>
            <a:pPr lvl="1"/>
            <a:r>
              <a:rPr lang="en-US" dirty="0"/>
              <a:t>Managing naming and finding devices</a:t>
            </a:r>
          </a:p>
          <a:p>
            <a:pPr lvl="1"/>
            <a:r>
              <a:rPr lang="en-US" dirty="0"/>
              <a:t>Static Addresses when necessary</a:t>
            </a:r>
          </a:p>
          <a:p>
            <a:pPr lvl="1"/>
            <a:r>
              <a:rPr lang="en-US" dirty="0"/>
              <a:t>VLAN for guests</a:t>
            </a:r>
          </a:p>
          <a:p>
            <a:pPr lvl="1"/>
            <a:r>
              <a:rPr lang="en-US" dirty="0"/>
              <a:t>Port mapping and Dynamic DNS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Fall-over isn’t working automatically</a:t>
            </a:r>
          </a:p>
          <a:p>
            <a:pPr lvl="1"/>
            <a:r>
              <a:rPr lang="en-US" dirty="0"/>
              <a:t>Dyn DNS support limited</a:t>
            </a:r>
          </a:p>
          <a:p>
            <a:pPr lvl="1"/>
            <a:r>
              <a:rPr lang="en-US" dirty="0"/>
              <a:t>No API (Exploring using Puppeteer)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24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086E-72E4-4BE3-81CA-7870557E9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E3D9E-EBEC-4503-812E-587B1C00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9D257-4CEB-4CC2-84BD-DCC370FD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564"/>
            <a:ext cx="12192000" cy="4930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547CA-EB29-456C-91B5-39EF6CB0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51" y="503421"/>
            <a:ext cx="5188217" cy="166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41BA5-F03E-4FEC-B1C1-9A7B2A67E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885" y="3541385"/>
            <a:ext cx="1530429" cy="22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1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DAF2-12CE-428D-ABC2-E2336FDE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12467-B8C0-4658-B231-6D777C57A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Shelly WIred">
            <a:extLst>
              <a:ext uri="{FF2B5EF4-FFF2-40B4-BE49-F238E27FC236}">
                <a16:creationId xmlns:a16="http://schemas.microsoft.com/office/drawing/2014/main" id="{5013EEFC-3969-40C3-B2C4-3CD7A1C9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888" y="3186358"/>
            <a:ext cx="4132112" cy="3671642"/>
          </a:xfrm>
          <a:prstGeom prst="rect">
            <a:avLst/>
          </a:prstGeom>
        </p:spPr>
      </p:pic>
      <p:pic>
        <p:nvPicPr>
          <p:cNvPr id="8" name="Shelly RGBW">
            <a:extLst>
              <a:ext uri="{FF2B5EF4-FFF2-40B4-BE49-F238E27FC236}">
                <a16:creationId xmlns:a16="http://schemas.microsoft.com/office/drawing/2014/main" id="{73D71861-F327-45AB-91B1-0AE002FC2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0841"/>
            <a:ext cx="2165461" cy="1632034"/>
          </a:xfrm>
          <a:prstGeom prst="rect">
            <a:avLst/>
          </a:prstGeom>
        </p:spPr>
      </p:pic>
      <p:pic>
        <p:nvPicPr>
          <p:cNvPr id="10" name="Lever Nut">
            <a:extLst>
              <a:ext uri="{FF2B5EF4-FFF2-40B4-BE49-F238E27FC236}">
                <a16:creationId xmlns:a16="http://schemas.microsoft.com/office/drawing/2014/main" id="{CA7A4FB0-F312-44D9-BACC-A639FD82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64" y="2055813"/>
            <a:ext cx="2226700" cy="2249268"/>
          </a:xfrm>
          <a:prstGeom prst="rect">
            <a:avLst/>
          </a:prstGeom>
        </p:spPr>
      </p:pic>
      <p:pic>
        <p:nvPicPr>
          <p:cNvPr id="11" name="Shelly Diagram">
            <a:extLst>
              <a:ext uri="{FF2B5EF4-FFF2-40B4-BE49-F238E27FC236}">
                <a16:creationId xmlns:a16="http://schemas.microsoft.com/office/drawing/2014/main" id="{5323AB63-E2C8-4CD4-AA24-C333C7AA6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288" y="3309776"/>
            <a:ext cx="3564221" cy="1929135"/>
          </a:xfrm>
          <a:prstGeom prst="rect">
            <a:avLst/>
          </a:prstGeom>
        </p:spPr>
      </p:pic>
      <p:pic>
        <p:nvPicPr>
          <p:cNvPr id="12" name="Shelly Bulb Page">
            <a:extLst>
              <a:ext uri="{FF2B5EF4-FFF2-40B4-BE49-F238E27FC236}">
                <a16:creationId xmlns:a16="http://schemas.microsoft.com/office/drawing/2014/main" id="{A44BFB1D-1D95-4961-8150-1551B4C48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314" y="1025401"/>
            <a:ext cx="7239372" cy="4807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4656A2-6B4F-451C-A331-06C4F83F2A59}"/>
              </a:ext>
            </a:extLst>
          </p:cNvPr>
          <p:cNvSpPr/>
          <p:nvPr/>
        </p:nvSpPr>
        <p:spPr>
          <a:xfrm>
            <a:off x="2852168" y="2967335"/>
            <a:ext cx="6487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Don’t do This at Home</a:t>
            </a:r>
          </a:p>
        </p:txBody>
      </p:sp>
    </p:spTree>
    <p:extLst>
      <p:ext uri="{BB962C8B-B14F-4D97-AF65-F5344CB8AC3E}">
        <p14:creationId xmlns:p14="http://schemas.microsoft.com/office/powerpoint/2010/main" val="12618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4A1A-1231-4834-AE66-30F71159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213A5-D805-48BF-ACC1-0F3337135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E12D2-67AF-4DBB-BAAC-68028506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65" y="-1"/>
            <a:ext cx="9556971" cy="68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0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9F841-5CB5-4169-B0AB-698C56630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234" y="516360"/>
            <a:ext cx="2515928" cy="5016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E3ECF-3108-44EB-BFE9-6A22D2E4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the networking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195AD-2377-4844-9EA7-54EC8A641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7" y="1647576"/>
            <a:ext cx="4631313" cy="22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EE42-82A7-4AF2-8EC7-BBD6A344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lessons and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146E-51EE-4B6F-A58D-C1701A6D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a peer internet</a:t>
            </a:r>
          </a:p>
          <a:p>
            <a:pPr lvl="1"/>
            <a:r>
              <a:rPr lang="en-US" dirty="0"/>
              <a:t>Network of networks is the wrong model</a:t>
            </a:r>
          </a:p>
          <a:p>
            <a:r>
              <a:rPr lang="en-US" dirty="0"/>
              <a:t>Haven’t fully addresses trust/security issues</a:t>
            </a:r>
          </a:p>
          <a:p>
            <a:pPr lvl="1"/>
            <a:r>
              <a:rPr lang="en-US" dirty="0"/>
              <a:t>Inherently ambiguous</a:t>
            </a:r>
          </a:p>
          <a:p>
            <a:r>
              <a:rPr lang="en-US" dirty="0"/>
              <a:t>Rules (IFTTT etc.) don’t scale and cannot be consistent</a:t>
            </a:r>
          </a:p>
          <a:p>
            <a:r>
              <a:rPr lang="en-US" dirty="0"/>
              <a:t>Where is knowledge of scenes</a:t>
            </a:r>
          </a:p>
          <a:p>
            <a:r>
              <a:rPr lang="en-US" dirty="0"/>
              <a:t>How do you I say “I want to read.</a:t>
            </a:r>
          </a:p>
        </p:txBody>
      </p:sp>
    </p:spTree>
    <p:extLst>
      <p:ext uri="{BB962C8B-B14F-4D97-AF65-F5344CB8AC3E}">
        <p14:creationId xmlns:p14="http://schemas.microsoft.com/office/powerpoint/2010/main" val="3830849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844E-E05B-4B62-A18D-B13D1BE1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CDAB-DC45-4A9C-B0EC-2C06FB1E3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Entertainment and ambiance</a:t>
            </a:r>
          </a:p>
          <a:p>
            <a:pPr lvl="1"/>
            <a:r>
              <a:rPr lang="en-US" dirty="0"/>
              <a:t>Music and smart speakers</a:t>
            </a:r>
          </a:p>
          <a:p>
            <a:pPr lvl="1"/>
            <a:r>
              <a:rPr lang="en-US" dirty="0"/>
              <a:t>Video and TV and home theater and the old STB</a:t>
            </a:r>
          </a:p>
          <a:p>
            <a:r>
              <a:rPr lang="en-US" dirty="0"/>
              <a:t>Doorbells, cameras</a:t>
            </a:r>
          </a:p>
          <a:p>
            <a:r>
              <a:rPr lang="en-US" dirty="0"/>
              <a:t>HVAC: Nest and thermostats and Rethinking HVAC</a:t>
            </a:r>
          </a:p>
          <a:p>
            <a:r>
              <a:rPr lang="en-US" dirty="0"/>
              <a:t>Baby monitoring and all that</a:t>
            </a:r>
          </a:p>
          <a:p>
            <a:r>
              <a:rPr lang="en-US" dirty="0"/>
              <a:t>Stepford Families and smart homes and cities</a:t>
            </a:r>
          </a:p>
          <a:p>
            <a:r>
              <a:rPr lang="en-US" dirty="0"/>
              <a:t>Computing and Alexa and the Jetsons</a:t>
            </a:r>
          </a:p>
        </p:txBody>
      </p:sp>
    </p:spTree>
    <p:extLst>
      <p:ext uri="{BB962C8B-B14F-4D97-AF65-F5344CB8AC3E}">
        <p14:creationId xmlns:p14="http://schemas.microsoft.com/office/powerpoint/2010/main" val="940392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97BD-4AFB-4991-A3A8-3D048186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more 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58C64-3353-4D3D-AA1F-2B1E536DA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control more of the home capabilities</a:t>
            </a:r>
          </a:p>
          <a:p>
            <a:r>
              <a:rPr lang="en-US" dirty="0"/>
              <a:t>But learn by doing</a:t>
            </a:r>
          </a:p>
          <a:p>
            <a:r>
              <a:rPr lang="en-US" dirty="0"/>
              <a:t>Escaping silos …</a:t>
            </a:r>
          </a:p>
        </p:txBody>
      </p:sp>
    </p:spTree>
    <p:extLst>
      <p:ext uri="{BB962C8B-B14F-4D97-AF65-F5344CB8AC3E}">
        <p14:creationId xmlns:p14="http://schemas.microsoft.com/office/powerpoint/2010/main" val="794663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998-8CCB-48D4-998B-42FDA9AB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CF640-1629-4C93-BE9F-198967B27F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Native vs. normalized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63AF9-1161-43E2-8F29-2FB73DAFBE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does on/off do?</a:t>
            </a:r>
          </a:p>
          <a:p>
            <a:r>
              <a:rPr lang="en-US" dirty="0"/>
              <a:t>Where is a scene known?</a:t>
            </a:r>
          </a:p>
          <a:p>
            <a:r>
              <a:rPr lang="en-US" dirty="0"/>
              <a:t>Rules vs. Groups</a:t>
            </a:r>
          </a:p>
          <a:p>
            <a:r>
              <a:rPr lang="en-US" dirty="0"/>
              <a:t>Npm</a:t>
            </a:r>
          </a:p>
          <a:p>
            <a:r>
              <a:rPr lang="en-US" dirty="0"/>
              <a:t>Nest </a:t>
            </a:r>
            <a:r>
              <a:rPr lang="es-ES" dirty="0"/>
              <a:t>Y:\photos\ByDate\2018x\201804\20180413\IMG_20180413_121034.jpg</a:t>
            </a:r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46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10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14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513829-59D5-49E5-8799-4CB85A6D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Preface</a:t>
            </a:r>
          </a:p>
        </p:txBody>
      </p:sp>
      <p:sp>
        <p:nvSpPr>
          <p:cNvPr id="46" name="Content Placeholder 5">
            <a:extLst>
              <a:ext uri="{FF2B5EF4-FFF2-40B4-BE49-F238E27FC236}">
                <a16:creationId xmlns:a16="http://schemas.microsoft.com/office/drawing/2014/main" id="{70E4A64D-5CBA-45F1-80B7-B97800277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Jetsons is winning </a:t>
            </a:r>
            <a:r>
              <a:rPr lang="en-US" sz="2400" dirty="0">
                <a:solidFill>
                  <a:srgbClr val="000000"/>
                </a:solidFill>
                <a:sym typeface="Wingdings" panose="05000000000000000000" pitchFamily="2" charset="2"/>
              </a:rPr>
              <a:t> Alexa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It’s not just about light but we learn from 0’s and 1’s</a:t>
            </a:r>
          </a:p>
        </p:txBody>
      </p:sp>
    </p:spTree>
    <p:extLst>
      <p:ext uri="{BB962C8B-B14F-4D97-AF65-F5344CB8AC3E}">
        <p14:creationId xmlns:p14="http://schemas.microsoft.com/office/powerpoint/2010/main" val="387841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B839E-6B66-4775-8352-7651DFC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In The Beginning there was X10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9509-A4F1-4E5F-BFD5-222F87611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i="1" dirty="0"/>
              <a:t>At least the beginning of the journey</a:t>
            </a:r>
          </a:p>
          <a:p>
            <a:r>
              <a:rPr lang="en-US" dirty="0"/>
              <a:t>1970’s – power line signaling</a:t>
            </a:r>
          </a:p>
          <a:p>
            <a:r>
              <a:rPr lang="en-US" dirty="0"/>
              <a:t>Simply Turn Things on/off</a:t>
            </a:r>
          </a:p>
          <a:p>
            <a:r>
              <a:rPr lang="en-US" dirty="0"/>
              <a:t>16 Devices, 16 Houses (A-P) =&gt; 256 Devices</a:t>
            </a:r>
          </a:p>
          <a:p>
            <a:r>
              <a:rPr lang="en-US" dirty="0"/>
              <a:t>Keyed on AC 60Hz powerline</a:t>
            </a:r>
          </a:p>
          <a:p>
            <a:r>
              <a:rPr lang="en-US" dirty="0"/>
              <a:t>One way signaling</a:t>
            </a:r>
          </a:p>
          <a:p>
            <a:r>
              <a:rPr lang="en-US" dirty="0"/>
              <a:t>Wild cards for all and for lights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186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D9BA-29B8-4883-8B60-5AB29088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X10 Evolves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93E70-2FF1-4334-9E77-647338E9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interface (serial port)</a:t>
            </a:r>
          </a:p>
          <a:p>
            <a:pPr lvl="1"/>
            <a:r>
              <a:rPr lang="en-US" dirty="0"/>
              <a:t>Could listen as well as transmit</a:t>
            </a:r>
          </a:p>
          <a:p>
            <a:r>
              <a:rPr lang="en-US" dirty="0"/>
              <a:t>Additional codes for querying</a:t>
            </a:r>
          </a:p>
          <a:p>
            <a:r>
              <a:rPr lang="en-US" dirty="0"/>
              <a:t>Smart Home and others improved technology</a:t>
            </a:r>
          </a:p>
          <a:p>
            <a:r>
              <a:rPr lang="en-US" dirty="0"/>
              <a:t>Motion detection and wireless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Unreliable signaling</a:t>
            </a:r>
          </a:p>
          <a:p>
            <a:pPr lvl="1"/>
            <a:r>
              <a:rPr lang="en-US" dirty="0"/>
              <a:t>Slow signaling</a:t>
            </a:r>
          </a:p>
          <a:p>
            <a:pPr lvl="1"/>
            <a:r>
              <a:rPr lang="en-US" dirty="0"/>
              <a:t>Limited Devices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5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7D5F-C034-4318-9D79-DCB9A118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9D071-CE24-4A79-A310-49F984CBD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Module on PC</a:t>
            </a:r>
          </a:p>
          <a:p>
            <a:pPr lvl="1"/>
            <a:r>
              <a:rPr lang="en-US" dirty="0"/>
              <a:t>Operations </a:t>
            </a:r>
            <a:r>
              <a:rPr lang="en-US" altLang="zh-CN" dirty="0"/>
              <a:t>queue</a:t>
            </a:r>
          </a:p>
          <a:p>
            <a:pPr lvl="1"/>
            <a:r>
              <a:rPr lang="en-US" dirty="0"/>
              <a:t>Trigger and rules</a:t>
            </a:r>
          </a:p>
          <a:p>
            <a:pPr lvl="2"/>
            <a:r>
              <a:rPr lang="en-US" dirty="0"/>
              <a:t>Rules =&gt; Groups!</a:t>
            </a:r>
          </a:p>
          <a:p>
            <a:pPr lvl="1"/>
            <a:r>
              <a:rPr lang="en-US" dirty="0"/>
              <a:t>Serialization</a:t>
            </a:r>
          </a:p>
          <a:p>
            <a:r>
              <a:rPr lang="en-US" dirty="0"/>
              <a:t>Multithreaded</a:t>
            </a:r>
          </a:p>
          <a:p>
            <a:pPr lvl="1"/>
            <a:r>
              <a:rPr lang="en-US" dirty="0"/>
              <a:t>Use of queues</a:t>
            </a:r>
          </a:p>
          <a:p>
            <a:pPr lvl="1"/>
            <a:r>
              <a:rPr lang="en-US" dirty="0"/>
              <a:t>And database</a:t>
            </a:r>
          </a:p>
          <a:p>
            <a:r>
              <a:rPr lang="en-US" dirty="0"/>
              <a:t>Also explore programming paradigms</a:t>
            </a:r>
          </a:p>
        </p:txBody>
      </p:sp>
    </p:spTree>
    <p:extLst>
      <p:ext uri="{BB962C8B-B14F-4D97-AF65-F5344CB8AC3E}">
        <p14:creationId xmlns:p14="http://schemas.microsoft.com/office/powerpoint/2010/main" val="245214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EF01-2CF2-4ED7-B243-6BFCF1889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27AFB-20BF-4CF4-B8A4-13075CB1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455" y="681037"/>
            <a:ext cx="2476627" cy="3530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FCD93-4DF9-4DC6-A311-40610E8C3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76" y="681037"/>
            <a:ext cx="7463206" cy="471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3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07FB-1BF6-42A4-9849-8BD1782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Control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E3084-1E0B-467A-86E3-AEFFEAAC8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Written in Visual Basic 6</a:t>
            </a:r>
          </a:p>
          <a:p>
            <a:r>
              <a:rPr lang="en-US" dirty="0"/>
              <a:t>Oriented to X-10 challenges and hacks</a:t>
            </a:r>
          </a:p>
          <a:p>
            <a:r>
              <a:rPr lang="en-US" dirty="0"/>
              <a:t>Database with scripting</a:t>
            </a:r>
          </a:p>
          <a:p>
            <a:r>
              <a:rPr lang="en-US" dirty="0"/>
              <a:t>Serialized actions and simple rules/triggers</a:t>
            </a:r>
          </a:p>
          <a:p>
            <a:r>
              <a:rPr lang="en-US" dirty="0"/>
              <a:t>Lessons</a:t>
            </a:r>
          </a:p>
          <a:p>
            <a:pPr lvl="1"/>
            <a:r>
              <a:rPr lang="en-US" dirty="0"/>
              <a:t>Automated scripts have limited utility</a:t>
            </a:r>
          </a:p>
          <a:p>
            <a:r>
              <a:rPr lang="en-US" dirty="0"/>
              <a:t>Distinguished desired response vs reported state</a:t>
            </a:r>
          </a:p>
          <a:p>
            <a:r>
              <a:rPr lang="en-US" dirty="0"/>
              <a:t>Trying to tame complexity</a:t>
            </a:r>
          </a:p>
        </p:txBody>
      </p:sp>
    </p:spTree>
    <p:extLst>
      <p:ext uri="{BB962C8B-B14F-4D97-AF65-F5344CB8AC3E}">
        <p14:creationId xmlns:p14="http://schemas.microsoft.com/office/powerpoint/2010/main" val="3188721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1079</Words>
  <Application>Microsoft Office PowerPoint</Application>
  <PresentationFormat>Widescreen</PresentationFormat>
  <Paragraphs>260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Do Do This at Home In Control?</vt:lpstr>
      <vt:lpstr>Goals and Constrains</vt:lpstr>
      <vt:lpstr>PowerPoint Presentation</vt:lpstr>
      <vt:lpstr>Preface</vt:lpstr>
      <vt:lpstr>In The Beginning there was X10</vt:lpstr>
      <vt:lpstr>X10 Evolves</vt:lpstr>
      <vt:lpstr>Initial software</vt:lpstr>
      <vt:lpstr>PowerPoint Presentation</vt:lpstr>
      <vt:lpstr>Initial Control Program</vt:lpstr>
      <vt:lpstr>Chance to try language features</vt:lpstr>
      <vt:lpstr>Improving X10 / CEBus</vt:lpstr>
      <vt:lpstr>Other fancy protocols</vt:lpstr>
      <vt:lpstr>Other Protocol</vt:lpstr>
      <vt:lpstr>Smart Home Insteon</vt:lpstr>
      <vt:lpstr>Embracing Insteon</vt:lpstr>
      <vt:lpstr>SmartThings</vt:lpstr>
      <vt:lpstr>SmartThings</vt:lpstr>
      <vt:lpstr>Coexisting</vt:lpstr>
      <vt:lpstr>FiOS</vt:lpstr>
      <vt:lpstr>Embracing the Web</vt:lpstr>
      <vt:lpstr>LIFX</vt:lpstr>
      <vt:lpstr>Resilience and NodeJS and npm</vt:lpstr>
      <vt:lpstr>Embracing NodeJS</vt:lpstr>
      <vt:lpstr>Services </vt:lpstr>
      <vt:lpstr>Hubitat</vt:lpstr>
      <vt:lpstr>More IP Devices</vt:lpstr>
      <vt:lpstr>Supporting</vt:lpstr>
      <vt:lpstr>IP Support</vt:lpstr>
      <vt:lpstr>PowerPoint Presentation</vt:lpstr>
      <vt:lpstr>PowerPoint Presentation</vt:lpstr>
      <vt:lpstr>Managing the networking</vt:lpstr>
      <vt:lpstr>Lots of lessons and questions</vt:lpstr>
      <vt:lpstr>Beyond light</vt:lpstr>
      <vt:lpstr>Need more APIs</vt:lpstr>
      <vt:lpstr>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This at Home In Control?</dc:title>
  <dc:creator>Bob Frankston</dc:creator>
  <cp:lastModifiedBy>Bob Frankston</cp:lastModifiedBy>
  <cp:revision>1</cp:revision>
  <dcterms:created xsi:type="dcterms:W3CDTF">2019-02-20T17:01:34Z</dcterms:created>
  <dcterms:modified xsi:type="dcterms:W3CDTF">2019-03-05T14:30:35Z</dcterms:modified>
</cp:coreProperties>
</file>