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ink/ink1.xml" ContentType="application/inkml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ink/ink2.xml" ContentType="application/inkml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28"/>
  </p:notesMasterIdLst>
  <p:handoutMasterIdLst>
    <p:handoutMasterId r:id="rId29"/>
  </p:handoutMasterIdLst>
  <p:sldIdLst>
    <p:sldId id="336" r:id="rId2"/>
    <p:sldId id="349" r:id="rId3"/>
    <p:sldId id="337" r:id="rId4"/>
    <p:sldId id="261" r:id="rId5"/>
    <p:sldId id="325" r:id="rId6"/>
    <p:sldId id="323" r:id="rId7"/>
    <p:sldId id="324" r:id="rId8"/>
    <p:sldId id="326" r:id="rId9"/>
    <p:sldId id="258" r:id="rId10"/>
    <p:sldId id="331" r:id="rId11"/>
    <p:sldId id="338" r:id="rId12"/>
    <p:sldId id="328" r:id="rId13"/>
    <p:sldId id="345" r:id="rId14"/>
    <p:sldId id="271" r:id="rId15"/>
    <p:sldId id="321" r:id="rId16"/>
    <p:sldId id="348" r:id="rId17"/>
    <p:sldId id="350" r:id="rId18"/>
    <p:sldId id="339" r:id="rId19"/>
    <p:sldId id="346" r:id="rId20"/>
    <p:sldId id="322" r:id="rId21"/>
    <p:sldId id="333" r:id="rId22"/>
    <p:sldId id="334" r:id="rId23"/>
    <p:sldId id="340" r:id="rId24"/>
    <p:sldId id="335" r:id="rId25"/>
    <p:sldId id="343" r:id="rId26"/>
    <p:sldId id="342" r:id="rId27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B01C"/>
    <a:srgbClr val="438606"/>
    <a:srgbClr val="DC5C52"/>
    <a:srgbClr val="FF8000"/>
    <a:srgbClr val="DAEBF1"/>
    <a:srgbClr val="33767F"/>
    <a:srgbClr val="FFFC00"/>
    <a:srgbClr val="336699"/>
    <a:srgbClr val="0000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1BDCCF-7F07-4B43-B7BB-589DC646B3F9}" v="1" dt="2023-01-18T23:42:02.6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382" y="7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Frankston" userId="10a2ccb2b2a54109" providerId="LiveId" clId="{991BDCCF-7F07-4B43-B7BB-589DC646B3F9}"/>
    <pc:docChg chg="modSld">
      <pc:chgData name="Bob Frankston" userId="10a2ccb2b2a54109" providerId="LiveId" clId="{991BDCCF-7F07-4B43-B7BB-589DC646B3F9}" dt="2023-01-18T23:42:02.686" v="0"/>
      <pc:docMkLst>
        <pc:docMk/>
      </pc:docMkLst>
      <pc:sldChg chg="delSp modTransition modAnim">
        <pc:chgData name="Bob Frankston" userId="10a2ccb2b2a54109" providerId="LiveId" clId="{991BDCCF-7F07-4B43-B7BB-589DC646B3F9}" dt="2023-01-18T23:42:02.686" v="0"/>
        <pc:sldMkLst>
          <pc:docMk/>
          <pc:sldMk cId="20280249" sldId="258"/>
        </pc:sldMkLst>
        <pc:picChg chg="del">
          <ac:chgData name="Bob Frankston" userId="10a2ccb2b2a54109" providerId="LiveId" clId="{991BDCCF-7F07-4B43-B7BB-589DC646B3F9}" dt="2023-01-18T23:42:02.686" v="0"/>
          <ac:picMkLst>
            <pc:docMk/>
            <pc:sldMk cId="20280249" sldId="258"/>
            <ac:picMk id="12" creationId="{A43C8C9A-7091-2E9C-EA58-D079A49D3A08}"/>
          </ac:picMkLst>
        </pc:picChg>
      </pc:sldChg>
      <pc:sldChg chg="delSp modTransition modAnim">
        <pc:chgData name="Bob Frankston" userId="10a2ccb2b2a54109" providerId="LiveId" clId="{991BDCCF-7F07-4B43-B7BB-589DC646B3F9}" dt="2023-01-18T23:42:02.686" v="0"/>
        <pc:sldMkLst>
          <pc:docMk/>
          <pc:sldMk cId="3111186844" sldId="261"/>
        </pc:sldMkLst>
        <pc:picChg chg="del">
          <ac:chgData name="Bob Frankston" userId="10a2ccb2b2a54109" providerId="LiveId" clId="{991BDCCF-7F07-4B43-B7BB-589DC646B3F9}" dt="2023-01-18T23:42:02.686" v="0"/>
          <ac:picMkLst>
            <pc:docMk/>
            <pc:sldMk cId="3111186844" sldId="261"/>
            <ac:picMk id="13" creationId="{19047E41-A27F-DEA6-121D-CD2DD0581154}"/>
          </ac:picMkLst>
        </pc:picChg>
      </pc:sldChg>
      <pc:sldChg chg="delSp modTransition modAnim">
        <pc:chgData name="Bob Frankston" userId="10a2ccb2b2a54109" providerId="LiveId" clId="{991BDCCF-7F07-4B43-B7BB-589DC646B3F9}" dt="2023-01-18T23:42:02.686" v="0"/>
        <pc:sldMkLst>
          <pc:docMk/>
          <pc:sldMk cId="1184698278" sldId="271"/>
        </pc:sldMkLst>
        <pc:picChg chg="del">
          <ac:chgData name="Bob Frankston" userId="10a2ccb2b2a54109" providerId="LiveId" clId="{991BDCCF-7F07-4B43-B7BB-589DC646B3F9}" dt="2023-01-18T23:42:02.686" v="0"/>
          <ac:picMkLst>
            <pc:docMk/>
            <pc:sldMk cId="1184698278" sldId="271"/>
            <ac:picMk id="14" creationId="{26D9F803-AFA2-E144-A924-EC1E2FCD2955}"/>
          </ac:picMkLst>
        </pc:picChg>
      </pc:sldChg>
      <pc:sldChg chg="modTransition">
        <pc:chgData name="Bob Frankston" userId="10a2ccb2b2a54109" providerId="LiveId" clId="{991BDCCF-7F07-4B43-B7BB-589DC646B3F9}" dt="2023-01-18T23:42:02.686" v="0"/>
        <pc:sldMkLst>
          <pc:docMk/>
          <pc:sldMk cId="1253023068" sldId="321"/>
        </pc:sldMkLst>
      </pc:sldChg>
      <pc:sldChg chg="delSp modTransition modAnim">
        <pc:chgData name="Bob Frankston" userId="10a2ccb2b2a54109" providerId="LiveId" clId="{991BDCCF-7F07-4B43-B7BB-589DC646B3F9}" dt="2023-01-18T23:42:02.686" v="0"/>
        <pc:sldMkLst>
          <pc:docMk/>
          <pc:sldMk cId="2954331444" sldId="322"/>
        </pc:sldMkLst>
        <pc:picChg chg="del">
          <ac:chgData name="Bob Frankston" userId="10a2ccb2b2a54109" providerId="LiveId" clId="{991BDCCF-7F07-4B43-B7BB-589DC646B3F9}" dt="2023-01-18T23:42:02.686" v="0"/>
          <ac:picMkLst>
            <pc:docMk/>
            <pc:sldMk cId="2954331444" sldId="322"/>
            <ac:picMk id="10" creationId="{F5B9B4C9-8187-B571-0349-FFB608538BE5}"/>
          </ac:picMkLst>
        </pc:picChg>
      </pc:sldChg>
      <pc:sldChg chg="delSp modTransition modAnim">
        <pc:chgData name="Bob Frankston" userId="10a2ccb2b2a54109" providerId="LiveId" clId="{991BDCCF-7F07-4B43-B7BB-589DC646B3F9}" dt="2023-01-18T23:42:02.686" v="0"/>
        <pc:sldMkLst>
          <pc:docMk/>
          <pc:sldMk cId="1414195287" sldId="323"/>
        </pc:sldMkLst>
        <pc:picChg chg="del">
          <ac:chgData name="Bob Frankston" userId="10a2ccb2b2a54109" providerId="LiveId" clId="{991BDCCF-7F07-4B43-B7BB-589DC646B3F9}" dt="2023-01-18T23:42:02.686" v="0"/>
          <ac:picMkLst>
            <pc:docMk/>
            <pc:sldMk cId="1414195287" sldId="323"/>
            <ac:picMk id="61" creationId="{0EB2873A-6A6B-2272-9195-5C1B08F8973A}"/>
          </ac:picMkLst>
        </pc:picChg>
      </pc:sldChg>
      <pc:sldChg chg="delSp modTransition modAnim">
        <pc:chgData name="Bob Frankston" userId="10a2ccb2b2a54109" providerId="LiveId" clId="{991BDCCF-7F07-4B43-B7BB-589DC646B3F9}" dt="2023-01-18T23:42:02.686" v="0"/>
        <pc:sldMkLst>
          <pc:docMk/>
          <pc:sldMk cId="593001578" sldId="324"/>
        </pc:sldMkLst>
        <pc:picChg chg="del">
          <ac:chgData name="Bob Frankston" userId="10a2ccb2b2a54109" providerId="LiveId" clId="{991BDCCF-7F07-4B43-B7BB-589DC646B3F9}" dt="2023-01-18T23:42:02.686" v="0"/>
          <ac:picMkLst>
            <pc:docMk/>
            <pc:sldMk cId="593001578" sldId="324"/>
            <ac:picMk id="16" creationId="{FA395D37-20D8-1AEC-D5E1-4BC7D9FD2FE7}"/>
          </ac:picMkLst>
        </pc:picChg>
      </pc:sldChg>
      <pc:sldChg chg="delSp modTransition modAnim">
        <pc:chgData name="Bob Frankston" userId="10a2ccb2b2a54109" providerId="LiveId" clId="{991BDCCF-7F07-4B43-B7BB-589DC646B3F9}" dt="2023-01-18T23:42:02.686" v="0"/>
        <pc:sldMkLst>
          <pc:docMk/>
          <pc:sldMk cId="1244110711" sldId="325"/>
        </pc:sldMkLst>
        <pc:picChg chg="del">
          <ac:chgData name="Bob Frankston" userId="10a2ccb2b2a54109" providerId="LiveId" clId="{991BDCCF-7F07-4B43-B7BB-589DC646B3F9}" dt="2023-01-18T23:42:02.686" v="0"/>
          <ac:picMkLst>
            <pc:docMk/>
            <pc:sldMk cId="1244110711" sldId="325"/>
            <ac:picMk id="46" creationId="{AD312A26-90CA-99F5-3D13-F6919D05E449}"/>
          </ac:picMkLst>
        </pc:picChg>
      </pc:sldChg>
      <pc:sldChg chg="delSp modTransition modAnim">
        <pc:chgData name="Bob Frankston" userId="10a2ccb2b2a54109" providerId="LiveId" clId="{991BDCCF-7F07-4B43-B7BB-589DC646B3F9}" dt="2023-01-18T23:42:02.686" v="0"/>
        <pc:sldMkLst>
          <pc:docMk/>
          <pc:sldMk cId="2968712229" sldId="326"/>
        </pc:sldMkLst>
        <pc:picChg chg="del">
          <ac:chgData name="Bob Frankston" userId="10a2ccb2b2a54109" providerId="LiveId" clId="{991BDCCF-7F07-4B43-B7BB-589DC646B3F9}" dt="2023-01-18T23:42:02.686" v="0"/>
          <ac:picMkLst>
            <pc:docMk/>
            <pc:sldMk cId="2968712229" sldId="326"/>
            <ac:picMk id="55" creationId="{4CC79FC9-5874-4409-4559-09E0144E3CFA}"/>
          </ac:picMkLst>
        </pc:picChg>
      </pc:sldChg>
      <pc:sldChg chg="delSp modTransition modAnim">
        <pc:chgData name="Bob Frankston" userId="10a2ccb2b2a54109" providerId="LiveId" clId="{991BDCCF-7F07-4B43-B7BB-589DC646B3F9}" dt="2023-01-18T23:42:02.686" v="0"/>
        <pc:sldMkLst>
          <pc:docMk/>
          <pc:sldMk cId="274419534" sldId="328"/>
        </pc:sldMkLst>
        <pc:picChg chg="del">
          <ac:chgData name="Bob Frankston" userId="10a2ccb2b2a54109" providerId="LiveId" clId="{991BDCCF-7F07-4B43-B7BB-589DC646B3F9}" dt="2023-01-18T23:42:02.686" v="0"/>
          <ac:picMkLst>
            <pc:docMk/>
            <pc:sldMk cId="274419534" sldId="328"/>
            <ac:picMk id="9" creationId="{541E969B-69B8-38E3-D6E6-40284592C0EB}"/>
          </ac:picMkLst>
        </pc:picChg>
      </pc:sldChg>
      <pc:sldChg chg="delSp modTransition modAnim">
        <pc:chgData name="Bob Frankston" userId="10a2ccb2b2a54109" providerId="LiveId" clId="{991BDCCF-7F07-4B43-B7BB-589DC646B3F9}" dt="2023-01-18T23:42:02.686" v="0"/>
        <pc:sldMkLst>
          <pc:docMk/>
          <pc:sldMk cId="1188081971" sldId="331"/>
        </pc:sldMkLst>
        <pc:picChg chg="del">
          <ac:chgData name="Bob Frankston" userId="10a2ccb2b2a54109" providerId="LiveId" clId="{991BDCCF-7F07-4B43-B7BB-589DC646B3F9}" dt="2023-01-18T23:42:02.686" v="0"/>
          <ac:picMkLst>
            <pc:docMk/>
            <pc:sldMk cId="1188081971" sldId="331"/>
            <ac:picMk id="7" creationId="{8EB448C4-6AF8-D78F-E06C-A0294CBA2449}"/>
          </ac:picMkLst>
        </pc:picChg>
      </pc:sldChg>
      <pc:sldChg chg="modTransition">
        <pc:chgData name="Bob Frankston" userId="10a2ccb2b2a54109" providerId="LiveId" clId="{991BDCCF-7F07-4B43-B7BB-589DC646B3F9}" dt="2023-01-18T23:42:02.686" v="0"/>
        <pc:sldMkLst>
          <pc:docMk/>
          <pc:sldMk cId="3956516430" sldId="333"/>
        </pc:sldMkLst>
      </pc:sldChg>
      <pc:sldChg chg="modTransition">
        <pc:chgData name="Bob Frankston" userId="10a2ccb2b2a54109" providerId="LiveId" clId="{991BDCCF-7F07-4B43-B7BB-589DC646B3F9}" dt="2023-01-18T23:42:02.686" v="0"/>
        <pc:sldMkLst>
          <pc:docMk/>
          <pc:sldMk cId="492261785" sldId="334"/>
        </pc:sldMkLst>
      </pc:sldChg>
      <pc:sldChg chg="delSp modTransition modAnim">
        <pc:chgData name="Bob Frankston" userId="10a2ccb2b2a54109" providerId="LiveId" clId="{991BDCCF-7F07-4B43-B7BB-589DC646B3F9}" dt="2023-01-18T23:42:02.686" v="0"/>
        <pc:sldMkLst>
          <pc:docMk/>
          <pc:sldMk cId="108397211" sldId="335"/>
        </pc:sldMkLst>
        <pc:picChg chg="del">
          <ac:chgData name="Bob Frankston" userId="10a2ccb2b2a54109" providerId="LiveId" clId="{991BDCCF-7F07-4B43-B7BB-589DC646B3F9}" dt="2023-01-18T23:42:02.686" v="0"/>
          <ac:picMkLst>
            <pc:docMk/>
            <pc:sldMk cId="108397211" sldId="335"/>
            <ac:picMk id="47" creationId="{1EB42D7B-FF53-2979-9BA3-26EEBBDF266D}"/>
          </ac:picMkLst>
        </pc:picChg>
      </pc:sldChg>
      <pc:sldChg chg="delSp modTransition modAnim">
        <pc:chgData name="Bob Frankston" userId="10a2ccb2b2a54109" providerId="LiveId" clId="{991BDCCF-7F07-4B43-B7BB-589DC646B3F9}" dt="2023-01-18T23:42:02.686" v="0"/>
        <pc:sldMkLst>
          <pc:docMk/>
          <pc:sldMk cId="3910757799" sldId="336"/>
        </pc:sldMkLst>
        <pc:picChg chg="del">
          <ac:chgData name="Bob Frankston" userId="10a2ccb2b2a54109" providerId="LiveId" clId="{991BDCCF-7F07-4B43-B7BB-589DC646B3F9}" dt="2023-01-18T23:42:02.686" v="0"/>
          <ac:picMkLst>
            <pc:docMk/>
            <pc:sldMk cId="3910757799" sldId="336"/>
            <ac:picMk id="21" creationId="{F5083E3B-3A44-6998-5EFD-0818D9FEA22D}"/>
          </ac:picMkLst>
        </pc:picChg>
      </pc:sldChg>
      <pc:sldChg chg="delSp modTransition modAnim">
        <pc:chgData name="Bob Frankston" userId="10a2ccb2b2a54109" providerId="LiveId" clId="{991BDCCF-7F07-4B43-B7BB-589DC646B3F9}" dt="2023-01-18T23:42:02.686" v="0"/>
        <pc:sldMkLst>
          <pc:docMk/>
          <pc:sldMk cId="1967644671" sldId="337"/>
        </pc:sldMkLst>
        <pc:picChg chg="del">
          <ac:chgData name="Bob Frankston" userId="10a2ccb2b2a54109" providerId="LiveId" clId="{991BDCCF-7F07-4B43-B7BB-589DC646B3F9}" dt="2023-01-18T23:42:02.686" v="0"/>
          <ac:picMkLst>
            <pc:docMk/>
            <pc:sldMk cId="1967644671" sldId="337"/>
            <ac:picMk id="11" creationId="{8FB662D8-83B9-D08F-E704-307FF3EB5DA4}"/>
          </ac:picMkLst>
        </pc:picChg>
      </pc:sldChg>
      <pc:sldChg chg="delSp modTransition modAnim">
        <pc:chgData name="Bob Frankston" userId="10a2ccb2b2a54109" providerId="LiveId" clId="{991BDCCF-7F07-4B43-B7BB-589DC646B3F9}" dt="2023-01-18T23:42:02.686" v="0"/>
        <pc:sldMkLst>
          <pc:docMk/>
          <pc:sldMk cId="3723358132" sldId="338"/>
        </pc:sldMkLst>
        <pc:picChg chg="del">
          <ac:chgData name="Bob Frankston" userId="10a2ccb2b2a54109" providerId="LiveId" clId="{991BDCCF-7F07-4B43-B7BB-589DC646B3F9}" dt="2023-01-18T23:42:02.686" v="0"/>
          <ac:picMkLst>
            <pc:docMk/>
            <pc:sldMk cId="3723358132" sldId="338"/>
            <ac:picMk id="1187" creationId="{D14A377D-CA71-E474-865F-C8355A6614B6}"/>
          </ac:picMkLst>
        </pc:picChg>
      </pc:sldChg>
      <pc:sldChg chg="modTransition">
        <pc:chgData name="Bob Frankston" userId="10a2ccb2b2a54109" providerId="LiveId" clId="{991BDCCF-7F07-4B43-B7BB-589DC646B3F9}" dt="2023-01-18T23:42:02.686" v="0"/>
        <pc:sldMkLst>
          <pc:docMk/>
          <pc:sldMk cId="1400408442" sldId="339"/>
        </pc:sldMkLst>
      </pc:sldChg>
      <pc:sldChg chg="modTransition">
        <pc:chgData name="Bob Frankston" userId="10a2ccb2b2a54109" providerId="LiveId" clId="{991BDCCF-7F07-4B43-B7BB-589DC646B3F9}" dt="2023-01-18T23:42:02.686" v="0"/>
        <pc:sldMkLst>
          <pc:docMk/>
          <pc:sldMk cId="2435513254" sldId="340"/>
        </pc:sldMkLst>
      </pc:sldChg>
      <pc:sldChg chg="delSp modTransition modAnim">
        <pc:chgData name="Bob Frankston" userId="10a2ccb2b2a54109" providerId="LiveId" clId="{991BDCCF-7F07-4B43-B7BB-589DC646B3F9}" dt="2023-01-18T23:42:02.686" v="0"/>
        <pc:sldMkLst>
          <pc:docMk/>
          <pc:sldMk cId="2876800407" sldId="342"/>
        </pc:sldMkLst>
        <pc:picChg chg="del">
          <ac:chgData name="Bob Frankston" userId="10a2ccb2b2a54109" providerId="LiveId" clId="{991BDCCF-7F07-4B43-B7BB-589DC646B3F9}" dt="2023-01-18T23:42:02.686" v="0"/>
          <ac:picMkLst>
            <pc:docMk/>
            <pc:sldMk cId="2876800407" sldId="342"/>
            <ac:picMk id="1041" creationId="{00CE430A-DEB9-6AC5-FEC8-FEBE642E2816}"/>
          </ac:picMkLst>
        </pc:picChg>
      </pc:sldChg>
      <pc:sldChg chg="modTransition">
        <pc:chgData name="Bob Frankston" userId="10a2ccb2b2a54109" providerId="LiveId" clId="{991BDCCF-7F07-4B43-B7BB-589DC646B3F9}" dt="2023-01-18T23:42:02.686" v="0"/>
        <pc:sldMkLst>
          <pc:docMk/>
          <pc:sldMk cId="1036069877" sldId="343"/>
        </pc:sldMkLst>
      </pc:sldChg>
      <pc:sldChg chg="delSp modTransition modAnim">
        <pc:chgData name="Bob Frankston" userId="10a2ccb2b2a54109" providerId="LiveId" clId="{991BDCCF-7F07-4B43-B7BB-589DC646B3F9}" dt="2023-01-18T23:42:02.686" v="0"/>
        <pc:sldMkLst>
          <pc:docMk/>
          <pc:sldMk cId="3104818460" sldId="345"/>
        </pc:sldMkLst>
        <pc:picChg chg="del">
          <ac:chgData name="Bob Frankston" userId="10a2ccb2b2a54109" providerId="LiveId" clId="{991BDCCF-7F07-4B43-B7BB-589DC646B3F9}" dt="2023-01-18T23:42:02.686" v="0"/>
          <ac:picMkLst>
            <pc:docMk/>
            <pc:sldMk cId="3104818460" sldId="345"/>
            <ac:picMk id="1054" creationId="{87217559-48C9-1A3F-1A45-3A2490F7AD90}"/>
          </ac:picMkLst>
        </pc:picChg>
      </pc:sldChg>
      <pc:sldChg chg="delSp modTransition modAnim">
        <pc:chgData name="Bob Frankston" userId="10a2ccb2b2a54109" providerId="LiveId" clId="{991BDCCF-7F07-4B43-B7BB-589DC646B3F9}" dt="2023-01-18T23:42:02.686" v="0"/>
        <pc:sldMkLst>
          <pc:docMk/>
          <pc:sldMk cId="3844564666" sldId="346"/>
        </pc:sldMkLst>
        <pc:picChg chg="del">
          <ac:chgData name="Bob Frankston" userId="10a2ccb2b2a54109" providerId="LiveId" clId="{991BDCCF-7F07-4B43-B7BB-589DC646B3F9}" dt="2023-01-18T23:42:02.686" v="0"/>
          <ac:picMkLst>
            <pc:docMk/>
            <pc:sldMk cId="3844564666" sldId="346"/>
            <ac:picMk id="1025" creationId="{0EC1AB41-C2A4-92A6-71A9-DD144FB7E029}"/>
          </ac:picMkLst>
        </pc:picChg>
      </pc:sldChg>
      <pc:sldChg chg="delSp modTransition modAnim">
        <pc:chgData name="Bob Frankston" userId="10a2ccb2b2a54109" providerId="LiveId" clId="{991BDCCF-7F07-4B43-B7BB-589DC646B3F9}" dt="2023-01-18T23:42:02.686" v="0"/>
        <pc:sldMkLst>
          <pc:docMk/>
          <pc:sldMk cId="2907302650" sldId="348"/>
        </pc:sldMkLst>
        <pc:picChg chg="del">
          <ac:chgData name="Bob Frankston" userId="10a2ccb2b2a54109" providerId="LiveId" clId="{991BDCCF-7F07-4B43-B7BB-589DC646B3F9}" dt="2023-01-18T23:42:02.686" v="0"/>
          <ac:picMkLst>
            <pc:docMk/>
            <pc:sldMk cId="2907302650" sldId="348"/>
            <ac:picMk id="1103" creationId="{E8E245BF-6671-CC96-BB72-58CDA1D87D0C}"/>
          </ac:picMkLst>
        </pc:picChg>
      </pc:sldChg>
      <pc:sldChg chg="delSp modTransition modAnim">
        <pc:chgData name="Bob Frankston" userId="10a2ccb2b2a54109" providerId="LiveId" clId="{991BDCCF-7F07-4B43-B7BB-589DC646B3F9}" dt="2023-01-18T23:42:02.686" v="0"/>
        <pc:sldMkLst>
          <pc:docMk/>
          <pc:sldMk cId="788465473" sldId="349"/>
        </pc:sldMkLst>
        <pc:picChg chg="del">
          <ac:chgData name="Bob Frankston" userId="10a2ccb2b2a54109" providerId="LiveId" clId="{991BDCCF-7F07-4B43-B7BB-589DC646B3F9}" dt="2023-01-18T23:42:02.686" v="0"/>
          <ac:picMkLst>
            <pc:docMk/>
            <pc:sldMk cId="788465473" sldId="349"/>
            <ac:picMk id="39" creationId="{A3B32FC9-0E7B-B2F0-E767-9DC8E2B290DC}"/>
          </ac:picMkLst>
        </pc:picChg>
      </pc:sldChg>
      <pc:sldChg chg="delSp modTransition modAnim">
        <pc:chgData name="Bob Frankston" userId="10a2ccb2b2a54109" providerId="LiveId" clId="{991BDCCF-7F07-4B43-B7BB-589DC646B3F9}" dt="2023-01-18T23:42:02.686" v="0"/>
        <pc:sldMkLst>
          <pc:docMk/>
          <pc:sldMk cId="952048835" sldId="350"/>
        </pc:sldMkLst>
        <pc:picChg chg="del">
          <ac:chgData name="Bob Frankston" userId="10a2ccb2b2a54109" providerId="LiveId" clId="{991BDCCF-7F07-4B43-B7BB-589DC646B3F9}" dt="2023-01-18T23:42:02.686" v="0"/>
          <ac:picMkLst>
            <pc:docMk/>
            <pc:sldMk cId="952048835" sldId="350"/>
            <ac:picMk id="9" creationId="{541E969B-69B8-38E3-D6E6-40284592C0E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498790C3-4FAF-4410-B161-D7D01CBF45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58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03:41:31.54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6933 24575,'18'-1'0,"-1"-1"0,1-1 0,-1-1 0,0 0 0,32-14 0,-27 10 0,0 1 0,36-7 0,-1 7 0,-33 5 0,-1-1 0,1-1 0,-1-2 0,27-8 0,148-50 0,-186 61 0,6-3 0,1-1 0,18-11 0,-20 10 0,1 0 0,23-8 0,-25 11 0,-1-2 0,1 0 0,-1-1 0,-1-1 0,27-20 0,25-14 0,-38 27 0,-2-1 0,0-1 0,-2-1 0,32-31 0,-36 33 0,28-20 0,-14 11 0,-8 5 0,36-40 0,222-244 0,-249 269 0,-13 15 0,0-1 0,-2-1 0,34-51 0,-30 39 0,2 0 0,0 2 0,3 1 0,35-31 0,30-34 0,-74 76 0,0 2 0,2 0 0,0 2 0,1 0 0,39-22 0,-35 22 0,36-30 0,-45 32 0,0 1 0,1 0 0,1 2 0,27-14 0,14 2 0,1 2 0,93-20 0,-127 38 0,1 2 0,0 0 0,54 5 0,-78-2 0,0 0 0,1 0 0,-1 0 0,0 1 0,0 0 0,0 0 0,0 0 0,9 6 0,36 29 0,-17-12 0,3 1 0,-19-13 0,39 22 0,-17-13 0,48 36 0,-9-5 0,-56-39 0,75 42 0,-70-42 0,-1 2 0,0 1 0,23 21 0,15 9 0,-44-33 0,27 14 0,-32-20 0,-1 1 0,0 0 0,0 1 0,20 19 0,-26-22 0,1 0 0,-1-1 0,2 1 0,-1-2 0,1 0 0,-1 0 0,1 0 0,13 3 0,19 10 0,-22-7 0,-15-8 0,0 0 0,1 0 0,-1-1 0,6 3 0,61 19 0,-47-14 0,1-2 0,-1 0 0,1-2 0,1 0 0,49 2 0,-30-8 0,271-2 0,-290 1 0,1-2 0,-1-1 0,33-9 0,77-32 0,-69 24 0,-36 11 0,40-17 0,-37 13-167,70-18 0,-7 3-248,-53 13 636,-1-2-1,61-34 1,-37 12-139,-13 6-79,99-45-1,-88 50-2,23-9 0,-69 31 0,-7 2 0,0 0 0,1 1 0,-1 1 0,1 0 0,0 0 0,17 1 0,-10 2 0,-4 0 0,0 0 0,0-1 0,0-1 0,17-4 0,-23 4 0,1-1 0,0 2 0,-1-1 0,1 1 0,0 1 0,0 0 0,-1 1 0,1 0 0,0 1 0,-1 1 0,1-1 0,15 7 0,6 2 0,-19-7 0,-1 0 0,1 1 0,20 12 0,-5-1 0,0 2 0,-1 1 0,-2 2 0,27 24 0,-5 0 0,25 28 0,-63-62 0,-1 0 0,-1 1 0,0 0 0,0 1 0,6 13 0,-5-8 0,1-1 0,19 26 0,6 9 0,9 18 0,-27-46 0,-1 2 0,-1 0 0,-1 0 0,12 35 0,-17-38 0,22 41 0,-4-10 0,40 92 0,-62-137 0,1 0 0,8 12 0,-8-13 0,0 0 0,8 17 0,6 18 0,43 68 0,-51-91 0,13 31 0,8 13 0,23 13 0,-36-50 0,21 34 0,-27-37 0,34 43 0,-39-56 0,0-1 0,1 0 0,1-1 0,0 1 0,21 12 0,-5-4 0,32 27 0,-37-27 0,1-1 0,35 21 0,19 2 0,133 50 0,-102-43 0,-79-32 0,2-1 0,42 13 0,-40-18 0,0 1 0,0-2 0,43 6 0,-19-8 0,135 7 0,-97-12 0,200-9 0,-274 5 0,1-2 0,-1 0 0,0-2 0,-1 0 0,22-11 0,-19 7 0,0 2 0,1 1 0,36-8 0,-42 12 0,0-1 0,-1-1 0,1-1 0,28-16 0,-6 4 0,-11 4 0,-2-1 0,49-37 0,21-14 0,-72 53 0,0-2 0,-2-1 0,29-26 0,-40 32 0,0-2 0,-1 1 0,0-2 0,-1 1 0,0-1 0,-2-1 0,9-16 0,-10 15 0,42-102 0,-43 99 0,-1 0 0,0 0 0,-2 0 0,3-32 0,-4-34 0,5-73 0,4-301-760,-12 296 603,0-69 157,2-256 0,18 210 0,-19 273 0,39-225-1008,-7 56 339,-23 119 535,31-97 0,31-49 262,-70 199-117,17-43 1351,35-64-1,-50 103-1361,0 0 0,0 1 0,1-1 0,-1 1 0,1 0 0,1 0 0,-1 0 0,1 1 0,0 0 0,0-1 0,0 2 0,0-1 0,1 1 0,0-1 0,-1 2 0,1-1 0,7-2 0,78-24 0,-32 10 0,75-34 0,-103 40 0,0 2 0,61-14 0,-38 12 0,-29 8 0,2 1 0,38-2 0,-58 6 0,-3 0 0,-1 0 0,1 0 0,0 1 0,0-1 0,0 1 0,-1 0 0,1 0 0,0 1 0,-1-1 0,1 1 0,-1-1 0,1 1 0,3 3 0,4 3 0,0 1 0,13 14 0,14 12 0,-12-16 0,15 12 0,50 27 0,-50-38 0,1-1 0,57 15 0,-36-13 0,-28-8 0,1-1 0,0-2 0,1-2 0,0-2 0,69 4 0,194-12 0,-271 1-382,0-1-1,51-11 0,55-22-773,-134 35 1156,173-67 2187,-147 56-2070,-1-1-117,-1-1 0,0-1 0,0-1 0,-2-1 0,0-2 0,0 0 0,-2-1 0,0-1 0,-2-1 0,0 0 0,17-28 0,-29 37 0,0-1 0,-2 0 0,1 0 0,-1 0 0,-1-1 0,2-14 0,10-27 0,67-209-810,-53 166-78,31-195 0,-38 108 292,0-230-1,-23 321 465,-7-203 282,2 244-84,-2 0 0,-2 0 0,-24-79 0,-15-28 594,-4-16 105,36 136-264,-29-54-1,-4-6 249,30 49-408,8 22-351,-16-33 1,-12-24 9,32 68 0,-23-60 0,1 7 0,28 66 0,-1 0 0,0 0 0,1 0 0,0-1 0,0 1 0,1 0 0,0-1 0,-1 1 0,2-1 0,-1 1 0,1 0 0,0-1 0,0 1 0,0 0 0,1 0 0,3-10 0,5-6 0,0 0 0,22-30 0,-28 44 0,11-14 0,1 0 0,1 1 0,26-24 0,63-48 0,-81 71 0,-14 14 0,0 1 0,0 0 0,0 0 0,0 1 0,1 0 0,0 1 0,16-3 0,28-12 0,-35 11 0,0 1 0,0 1 0,1 1 0,0 0 0,0 2 0,0 1 0,33 0 0,-31 1 0,0-1 0,41-8 0,-39 5 0,133-32 0,-157 36 0,1 0 0,-1 1 0,1-1 0,-1 0 0,1 1 0,0-1 0,-1 1 0,1 0 0,0 0 0,-1 0 0,1 0 0,-1 1 0,1-1 0,0 1 0,-1-1 0,1 1 0,-1 0 0,1 0 0,-1 0 0,0 0 0,1 1 0,-1-1 0,0 0 0,0 1 0,0 0 0,0-1 0,0 1 0,0 0 0,-1 0 0,1 0 0,0 0 0,-1 1 0,0-1 0,1 0 0,-1 1 0,1 2 0,29 77 0,-21-53 0,-1-5 0,-3-10 0,-1 0 0,-1 0 0,5 26 0,-5-6 0,2-1 0,20 61 0,-14-53 0,-3 0 0,-1 1 0,3 62 0,12 60 0,-17-128 0,-1 1 0,-1 66 0,-4-62 0,3-14 0,0 0 0,2-1 0,13 44 0,2 10 0,11 25 0,-2-5 0,-21-72 0,14 36 0,-3-9 0,35 133 0,-47-164 0,2-1 0,13 27 0,11 30 0,-23-54 0,2-1 0,0 0 0,19 30 0,6 8 0,-16-21 0,2-2 0,2 0 0,2-1 0,37 41 0,-16-21 0,-33-40 0,0 0 0,30 27 0,-31-36 0,1-1 0,0 0 0,0-1 0,0-1 0,1 0 0,0-1 0,26 6 0,-39-11 0,15 4 0,0-1 0,0-1 0,0 0 0,0-2 0,28 0 0,-37 0 0,1-1 0,-1-1 0,0 1 0,1-2 0,-1 1 0,0-1 0,0-1 0,0 1 0,9-5 0,-2 0 0,-1 2 0,20-5 0,14-5 0,-8-3 0,0-1 0,48-32 0,10-14 0,-79 51 0,-1-1 0,0-1 0,-1-1 0,-1 0 0,0-1 0,-2-1 0,0 0 0,-1-1 0,-1-1 0,-1 0 0,13-32 0,2-11 0,-2 0 0,17-73 0,23-73 0,-50 169 0,0-10 0,-10 32 0,0 1 0,12-25 0,-3 9 0,-2-1 0,-1 0 0,10-57 0,-12 50 0,16-42 0,-9 31 0,18-44 0,9-14 0,-29 78 0,-11 28 0,0-1 0,0 1 0,0 0 0,1 0 0,0 0 0,9-8 0,13-18 0,-23 27 0,0-1 0,1 0 0,0 1 0,-1 0 0,2 0 0,-1 0 0,0 0 0,1 1 0,8-6 0,-4 5 0,1 0 0,0 0 0,0 1 0,14-4 0,-1 2 0,0-2 0,0-1 0,22-11 0,-25 11 0,-1 1 0,1 1 0,28-5 0,16-4 0,102-26 0,-145 38 0,-15 2 0,0 1 0,-1-1 0,1 0 0,0 0 0,0-1 0,0 0 0,-1 0 0,1 0 0,-1-1 0,0 0 0,1 0 0,7-7 0,-11 8 0,1 0 0,-1 0 0,0 0 0,1 0 0,-1 1 0,1-1 0,0 0 0,-1 1 0,1 0 0,0 0 0,0 0 0,0 0 0,0 0 0,4 0 0,-5 1 0,0 0 0,0 0 0,1 0 0,-1 1 0,0-1 0,0 1 0,0 0 0,0-1 0,-1 1 0,1 0 0,0 0 0,0 0 0,0 1 0,-1-1 0,1 0 0,-1 1 0,1-1 0,-1 0 0,1 1 0,-1 0 0,2 2 0,2 4 0,1 0 0,0 0 0,1 0 0,0-1 0,0 0 0,0-1 0,1 0 0,0 0 0,0 0 0,0-1 0,1 0 0,12 4 0,-9-5 0,-1 0 0,1-1 0,0-1 0,0 0 0,18 1 0,-27-2 0,0-1 0,0 1 0,0 0 0,0 0 0,0 0 0,-1 1 0,1-1 0,0 1 0,-1-1 0,1 1 0,-1 0 0,1 0 0,-1 0 0,0 1 0,0-1 0,0 0 0,0 1 0,2 2 0,-1 0 0,1 0 0,1-1 0,-1 1 0,5 3 0,4 1 0,1 0 0,-1-1 0,2 0 0,-1-1 0,1-1 0,0 0 0,0-1 0,0-1 0,1 0 0,-1-1 0,22 1 0,9 5-1365,-32-5-5461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04:09:09.2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6933 24575,'18'-1'0,"-1"-1"0,1-1 0,-1-1 0,0 0 0,32-14 0,-27 10 0,0 1 0,36-7 0,-1 7 0,-33 5 0,-1-1 0,1-1 0,-1-2 0,27-8 0,148-50 0,-186 61 0,6-3 0,1-1 0,18-11 0,-20 10 0,1 0 0,23-8 0,-25 11 0,-1-2 0,1 0 0,-1-1 0,-1-1 0,27-20 0,25-14 0,-38 27 0,-2-1 0,0-1 0,-2-1 0,32-31 0,-36 33 0,28-20 0,-14 11 0,-8 5 0,36-40 0,222-244 0,-249 269 0,-13 15 0,0-1 0,-2-1 0,34-51 0,-30 39 0,2 0 0,0 2 0,3 1 0,35-31 0,30-34 0,-74 76 0,0 2 0,2 0 0,0 2 0,1 0 0,39-22 0,-35 22 0,36-30 0,-45 32 0,0 1 0,1 0 0,1 2 0,27-14 0,14 2 0,1 2 0,93-20 0,-127 38 0,1 2 0,0 0 0,54 5 0,-78-2 0,0 0 0,1 0 0,-1 0 0,0 1 0,0 0 0,0 0 0,0 0 0,9 6 0,36 29 0,-17-12 0,3 1 0,-19-13 0,39 22 0,-17-13 0,48 36 0,-9-5 0,-56-39 0,75 42 0,-70-42 0,-1 2 0,0 1 0,23 21 0,15 9 0,-44-33 0,27 14 0,-32-20 0,-1 1 0,0 0 0,0 1 0,20 19 0,-26-22 0,1 0 0,-1-1 0,2 1 0,-1-2 0,1 0 0,-1 0 0,1 0 0,13 3 0,19 10 0,-22-7 0,-15-8 0,0 0 0,1 0 0,-1-1 0,6 3 0,61 19 0,-47-14 0,1-2 0,-1 0 0,1-2 0,1 0 0,49 2 0,-30-8 0,271-2 0,-290 1 0,1-2 0,-1-1 0,33-9 0,77-32 0,-69 24 0,-36 11 0,40-17 0,-37 13-167,70-18 0,-7 3-248,-53 13 636,-1-2-1,61-34 1,-37 12-139,-13 6-79,99-45-1,-88 50-2,23-9 0,-69 31 0,-7 2 0,0 0 0,1 1 0,-1 1 0,1 0 0,0 0 0,17 1 0,-10 2 0,-4 0 0,0 0 0,0-1 0,0-1 0,17-4 0,-23 4 0,1-1 0,0 2 0,-1-1 0,1 1 0,0 1 0,0 0 0,-1 1 0,1 0 0,0 1 0,-1 1 0,1-1 0,15 7 0,6 2 0,-19-7 0,-1 0 0,1 1 0,20 12 0,-5-1 0,0 2 0,-1 1 0,-2 2 0,27 24 0,-5 0 0,25 28 0,-63-62 0,-1 0 0,-1 1 0,0 0 0,0 1 0,6 13 0,-5-8 0,1-1 0,19 26 0,6 9 0,9 18 0,-27-46 0,-1 2 0,-1 0 0,-1 0 0,12 35 0,-17-38 0,22 41 0,-4-10 0,40 92 0,-62-137 0,1 0 0,8 12 0,-8-13 0,0 0 0,8 17 0,6 18 0,43 68 0,-51-91 0,13 31 0,8 13 0,23 13 0,-36-50 0,21 34 0,-27-37 0,34 43 0,-39-56 0,0-1 0,1 0 0,1-1 0,0 1 0,21 12 0,-5-4 0,32 27 0,-37-27 0,1-1 0,35 21 0,19 2 0,133 50 0,-102-43 0,-79-32 0,2-1 0,42 13 0,-40-18 0,0 1 0,0-2 0,43 6 0,-19-8 0,135 7 0,-97-12 0,200-9 0,-274 5 0,1-2 0,-1 0 0,0-2 0,-1 0 0,22-11 0,-19 7 0,0 2 0,1 1 0,36-8 0,-42 12 0,0-1 0,-1-1 0,1-1 0,28-16 0,-6 4 0,-11 4 0,-2-1 0,49-37 0,21-14 0,-72 53 0,0-2 0,-2-1 0,29-26 0,-40 32 0,0-2 0,-1 1 0,0-2 0,-1 1 0,0-1 0,-2-1 0,9-16 0,-10 15 0,42-102 0,-43 99 0,-1 0 0,0 0 0,-2 0 0,3-32 0,-4-34 0,5-73 0,4-301-760,-12 296 603,0-69 157,2-256 0,18 210 0,-19 273 0,39-225-1008,-7 56 339,-23 119 535,31-97 0,31-49 262,-70 199-117,17-43 1351,35-64-1,-50 103-1361,0 0 0,0 1 0,1-1 0,-1 1 0,1 0 0,1 0 0,-1 0 0,1 1 0,0 0 0,0-1 0,0 2 0,0-1 0,1 1 0,0-1 0,-1 2 0,1-1 0,7-2 0,78-24 0,-32 10 0,75-34 0,-103 40 0,0 2 0,61-14 0,-38 12 0,-29 8 0,2 1 0,38-2 0,-58 6 0,-3 0 0,-1 0 0,1 0 0,0 1 0,0-1 0,0 1 0,-1 0 0,1 0 0,0 1 0,-1-1 0,1 1 0,-1-1 0,1 1 0,3 3 0,4 3 0,0 1 0,13 14 0,14 12 0,-12-16 0,15 12 0,50 27 0,-50-38 0,1-1 0,57 15 0,-36-13 0,-28-8 0,1-1 0,0-2 0,1-2 0,0-2 0,69 4 0,194-12 0,-271 1-382,0-1-1,51-11 0,55-22-773,-134 35 1156,173-67 2187,-147 56-2070,-1-1-117,-1-1 0,0-1 0,0-1 0,-2-1 0,0-2 0,0 0 0,-2-1 0,0-1 0,-2-1 0,0 0 0,17-28 0,-29 37 0,0-1 0,-2 0 0,1 0 0,-1 0 0,-1-1 0,2-14 0,10-27 0,67-209-810,-53 166-78,31-195 0,-38 108 292,0-230-1,-23 321 465,-7-203 282,2 244-84,-2 0 0,-2 0 0,-24-79 0,-15-28 594,-4-16 105,36 136-264,-29-54-1,-4-6 249,30 49-408,8 22-351,-16-33 1,-12-24 9,32 68 0,-23-60 0,1 7 0,28 66 0,-1 0 0,0 0 0,1 0 0,0-1 0,0 1 0,1 0 0,0-1 0,-1 1 0,2-1 0,-1 1 0,1 0 0,0-1 0,0 1 0,0 0 0,1 0 0,3-10 0,5-6 0,0 0 0,22-30 0,-28 44 0,11-14 0,1 0 0,1 1 0,26-24 0,63-48 0,-81 71 0,-14 14 0,0 1 0,0 0 0,0 0 0,0 1 0,1 0 0,0 1 0,16-3 0,28-12 0,-35 11 0,0 1 0,0 1 0,1 1 0,0 0 0,0 2 0,0 1 0,33 0 0,-31 1 0,0-1 0,41-8 0,-39 5 0,133-32 0,-157 36 0,1 0 0,-1 1 0,1-1 0,-1 0 0,1 1 0,0-1 0,-1 1 0,1 0 0,0 0 0,-1 0 0,1 0 0,-1 1 0,1-1 0,0 1 0,-1-1 0,1 1 0,-1 0 0,1 0 0,-1 0 0,0 0 0,1 1 0,-1-1 0,0 0 0,0 1 0,0 0 0,0-1 0,0 1 0,0 0 0,-1 0 0,1 0 0,0 0 0,-1 1 0,0-1 0,1 0 0,-1 1 0,1 2 0,29 77 0,-21-53 0,-1-5 0,-3-10 0,-1 0 0,-1 0 0,5 26 0,-5-6 0,2-1 0,20 61 0,-14-53 0,-3 0 0,-1 1 0,3 62 0,12 60 0,-17-128 0,-1 1 0,-1 66 0,-4-62 0,3-14 0,0 0 0,2-1 0,13 44 0,2 10 0,11 25 0,-2-5 0,-21-72 0,14 36 0,-3-9 0,35 133 0,-47-164 0,2-1 0,13 27 0,11 30 0,-23-54 0,2-1 0,0 0 0,19 30 0,6 8 0,-16-21 0,2-2 0,2 0 0,2-1 0,37 41 0,-16-21 0,-33-40 0,0 0 0,30 27 0,-31-36 0,1-1 0,0 0 0,0-1 0,0-1 0,1 0 0,0-1 0,26 6 0,-39-11 0,15 4 0,0-1 0,0-1 0,0 0 0,0-2 0,28 0 0,-37 0 0,1-1 0,-1-1 0,0 1 0,1-2 0,-1 1 0,0-1 0,0-1 0,0 1 0,9-5 0,-2 0 0,-1 2 0,20-5 0,14-5 0,-8-3 0,0-1 0,48-32 0,10-14 0,-79 51 0,-1-1 0,0-1 0,-1-1 0,-1 0 0,0-1 0,-2-1 0,0 0 0,-1-1 0,-1-1 0,-1 0 0,13-32 0,2-11 0,-2 0 0,17-73 0,23-73 0,-50 169 0,0-10 0,-10 32 0,0 1 0,12-25 0,-3 9 0,-2-1 0,-1 0 0,10-57 0,-12 50 0,16-42 0,-9 31 0,18-44 0,9-14 0,-29 78 0,-11 28 0,0-1 0,0 1 0,0 0 0,1 0 0,0 0 0,9-8 0,13-18 0,-23 27 0,0-1 0,1 0 0,0 1 0,-1 0 0,2 0 0,-1 0 0,0 0 0,1 1 0,8-6 0,-4 5 0,1 0 0,0 0 0,0 1 0,14-4 0,-1 2 0,0-2 0,0-1 0,22-11 0,-25 11 0,-1 1 0,1 1 0,28-5 0,16-4 0,102-26 0,-145 38 0,-15 2 0,0 1 0,-1-1 0,1 0 0,0 0 0,0-1 0,0 0 0,-1 0 0,1 0 0,-1-1 0,0 0 0,1 0 0,7-7 0,-11 8 0,1 0 0,-1 0 0,0 0 0,1 0 0,-1 1 0,1-1 0,0 0 0,-1 1 0,1 0 0,0 0 0,0 0 0,0 0 0,0 0 0,4 0 0,-5 1 0,0 0 0,0 0 0,1 0 0,-1 1 0,0-1 0,0 1 0,0 0 0,0-1 0,-1 1 0,1 0 0,0 0 0,0 0 0,0 1 0,-1-1 0,1 0 0,-1 1 0,1-1 0,-1 0 0,1 1 0,-1 0 0,2 2 0,2 4 0,1 0 0,0 0 0,1 0 0,0-1 0,0 0 0,0-1 0,1 0 0,0 0 0,0 0 0,0-1 0,1 0 0,12 4 0,-9-5 0,-1 0 0,1-1 0,0-1 0,0 0 0,18 1 0,-27-2 0,0-1 0,0 1 0,0 0 0,0 0 0,0 0 0,-1 1 0,1-1 0,0 1 0,-1-1 0,1 1 0,-1 0 0,1 0 0,-1 0 0,0 1 0,0-1 0,0 0 0,0 1 0,2 2 0,-1 0 0,1 0 0,1-1 0,-1 1 0,5 3 0,4 1 0,1 0 0,-1-1 0,2 0 0,-1-1 0,1-1 0,0 0 0,0-1 0,0-1 0,1 0 0,-1-1 0,22 1 0,9 5-1365,-32-5-5461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28T01:18:20.582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1 888,'1'-1,"0"0,0 0,1 1,-1-1,0 0,1 1,-1-1,1 1,-1 0,1 0,-1-1,1 1,-1 0,1 0,-1 0,1 0,-1 1,1-1,-1 0,1 1,-1-1,0 1,1-1,-1 1,1 0,-1-1,2 2,40 29,-29-19,158 114,-128-94,-26-19,-1 0,0 1,21 22,-29-27,1 0,0-1,0-1,1 0,19 10,29 20,-17-3,87 62,-81-64,72 61,-91-70,2-1,37 20,-39-24,0 0,51 43,-59-43,1-2,1 0,48 24,-43-20,-23-16,0 0,0 0,0-1,0 0,6 3,206 97,-95-40,-72-38,-23-11,-1-1,2-1,0-1,0-1,1-2,38 7,-58-14,0 1,-1 1,0 0,0 0,15 7,18 8,120 32,-117-36,0-1,1-2,55 6,-72-13,-1 2,1 1,28 12,42 10,-13-14,-46-9,-1 2,0 1,47 19,-39-10,1-2,0-1,87 13,-86-18,0 2,52 20,39 11,-16-6,-86-24,1-2,1-1,69 9,101 9,-161-22,53 14,-60-11,0-2,50 4,-14-11,-53-2,0 2,0 1,-1 1,1 0,0 2,41 12,-36-7,0-2,1 0,0-2,0-2,32 0,45 6,56 12,197-2,1-7,-152 1,21 1,103 18,-272-25,282 21,9-3,-317-21,-27-3,328 22,-140-10,-15 0,199-3,-170-9,55 3,-173 6,112 5,2093-16,-2121-7,-80 2,120-15,-37 3,-133 12,65-15,32-5,-40 14,34-3,-61 8,0-2,95-26,-116 22,150-31,129-20,-255 42,106-24,-84 19,11-1,-52 13,-2-1,85-37,-5 1,-7 10,80-27,-160 53,-28 9,41-18,-4-2,65-20,-32 14,-77 28,1 0,0 1,18-1,38-10,-26 0,209-72,-99 32,24-9,14-23,-86 36,137-43,-163 66,-1-3,126-68,286-127,-368 174,42-24,158-60,-25 6,-173 70,-106 51,44-10,15-7,-24 8,8-4,37-26,219-95,-167 74,-92 40,13 0,-51 21,0-1,25-14,57-28,-56 37,-40 12,1 0,-1-1,17-7,-3-1,1 2,46-11,18-6,17-8,1 4,162-24,-164 34,-54 9,0 3,88-5,-111 12,1-2,28-6,-28 4,56-3,521 9,-391 13,-16-15,-193 0,1 0,-1 0,0-1,0 0,0 0,0 0,0-1,0 0,0 0,-1 0,0-1,1 0,7-7,5-3,-9 8,0-1,0 2,1 0,0 0,0 0,0 1,0 1,1 0,-1 0,1 1,0 1,19-1,13-5,-25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00:42:14.04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4206 24575,'16'-1'0,"-1"0"0,1-1 0,-1 0 0,0-1 0,28-7 0,-23 5 0,0 0 0,31-3 0,-1 4 0,-28 2 0,-1 0 0,-1 0 0,1-1 0,24-6 0,130-30 0,-165 37 0,7-1 0,-1-2 0,17-5 0,-18 4 0,1 1 0,21-4 0,-23 6 0,-1-1 0,1-1 0,-1 1 0,0-2 0,23-11 0,23-9 0,-35 16 0,0 0 0,-2-1 0,0-1 0,28-18 0,-32 19 0,24-11 0,-11 6 0,-9 3 0,33-23 0,197-150 0,-221 165 0,-11 8 0,-1-1 0,-1 0 0,30-30 0,-27 22 0,2 2 0,1-1 0,1 2 0,32-19 0,26-21 0,-65 46 0,0 2 0,1-1 0,0 1 0,2 1 0,34-13 0,-31 13 0,32-19 0,-41 20 0,2 0 0,0 1 0,0 0 0,25-7 0,12 0 0,1 2 0,82-13 0,-111 24 0,-1 1 0,1 0 0,47 3 0,-68-2 0,0 1 0,-1-1 0,1 1 0,-1 0 0,1 0 0,-1 0 0,1 1 0,7 2 0,33 19 0,-16-8 0,3 1 0,-17-8 0,34 13 0,-14-8 0,42 22 0,-7-2 0,-51-25 0,67 26 0,-62-25 0,-1 0 0,0 2 0,20 12 0,14 5 0,-39-19 0,23 8 0,-27-12 0,-2 0 0,1 1 0,-1 0 0,18 11 0,-23-13 0,1 1 0,0-2 0,0 1 0,0 0 0,1-1 0,0 0 0,0-1 0,10 3 0,19 6 0,-20-4 0,-14-5 0,1 0 0,-1-1 0,1 1 0,5 1 0,54 11 0,-42-8 0,1-1 0,-1 0 0,1-1 0,1-1 0,44 2 0,-27-5 0,239-1 0,-255 0 0,-1-1 0,0 0 0,29-6 0,69-19 0,-62 14 0,-31 7 0,35-10 0,-33 7-167,62-10 0,-7 2-248,-46 7 636,0-1-1,53-21 1,-33 8-139,-12 3-79,90-26-1,-80 29-2,21-5 0,-62 18 0,-5 2 0,0 0 0,0 1 0,0 0 0,0 0 0,0 1 0,16-1 0,-9 2 0,-4 0 0,0 0 0,0 0 0,0-1 0,15-3 0,-20 2 0,0 1 0,0 0 0,1 0 0,-1 1 0,1-1 0,-1 2 0,1-1 0,-1 1 0,0 0 0,1 0 0,-1 1 0,14 3 0,5 2 0,-17-5 0,1 1 0,-1 0 0,18 7 0,-4 0 0,-1 1 0,0 0 0,-2 2 0,24 15 0,-5-1 0,23 17 0,-56-38 0,-1 1 0,0 1 0,-1-1 0,0 0 0,5 10 0,-4-7 0,1 1 0,17 15 0,5 5 0,8 12 0,-24-28 0,-1 0 0,-1 1 0,-1 0 0,12 21 0,-17-24 0,21 27 0,-4-8 0,36 57 0,-56-84 0,1 1 0,8 6 0,-8-7 0,0 0 0,8 10 0,4 11 0,39 42 0,-45-56 0,11 19 0,7 7 0,21 9 0,-32-30 0,18 19 0,-23-21 0,29 26 0,-34-35 0,0 1 0,1-1 0,1-1 0,-1 1 0,20 8 0,-5-3 0,28 16 0,-32-16 0,0-1 0,31 13 0,17 1 0,119 31 0,-91-26 0,-70-20 0,1-1 0,38 8 0,-36-10 0,0 0 0,1-1 0,37 3 0,-16-4 0,119 4 0,-86-8 0,177-4 0,-242 1 0,0 1 0,0-2 0,0 0 0,-1 0 0,19-7 0,-17 5 0,1 0 0,0 1 0,32-4 0,-37 6 0,0 0 0,-1-1 0,1 0 0,25-10 0,-5 3 0,-11 2 0,-1-1 0,43-22 0,20-9 0,-65 32 0,0 0 0,-1-1 0,24-16 0,-34 19 0,0-1 0,-1 0 0,-1 0 0,0 0 0,0 0 0,-2-1 0,8-10 0,-9 9 0,38-62 0,-39 61 0,0 0 0,-1-1 0,-1 0 0,2-18 0,-3-22 0,4-44 0,4-182-760,-12 179 603,2-42 157,1-155 0,16 128 0,-17 164 0,34-135-1008,-5 33 339,-21 73 535,27-59 0,28-30 262,-62 121-117,15-26 1351,31-40-1,-45 64-1361,1-1 0,0 1 0,0 0 0,1-1 0,-1 1 0,1 0 0,0 1 0,0-1 0,0 0 0,1 1 0,-1-1 0,1 1 0,0 0 0,0 0 0,0 0 0,0 1 0,7-2 0,68-15 0,-27 7 0,66-21 0,-92 24 0,0 1 0,55-8 0,-34 7 0,-25 5 0,0 0 0,35 0 0,-52 3 0,-3 0 0,1 0 0,-1 0 0,1 0 0,-1 1 0,0-1 0,1 1 0,-1-1 0,0 1 0,0 0 0,0 0 0,0 0 0,0 0 0,4 2 0,3 2 0,-1 1 0,13 8 0,12 7 0,-12-10 0,15 8 0,44 16 0,-45-22 0,1-2 0,51 10 0,-32-9 0,-25-4 0,1-1 0,0-1 0,0-1 0,1-1 0,62 2 0,171-7 0,-241 0-382,1 0-1,45-7 0,48-13-773,-118 21 1156,154-41 2187,-132 34-2070,0 0-117,0-1 0,-1 0 0,0-1 0,-1-1 0,-1-1 0,0 0 0,-1 0 0,-1-1 0,0-1 0,-2 0 0,16-17 0,-25 23 0,-2-1 0,1 1 0,-2-1 0,0-1 0,0 1 0,2-9 0,8-16 0,60-128-810,-48 102-78,28-118 0,-33 64 292,-1-138-1,-20 193 465,-6-122 282,2 148-84,-2 0 0,-3 0 0,-21-48 0,-11-17 594,-6-10 105,33 83-264,-26-33-1,-3-4 249,26 30-408,7 14-351,-14-21 1,-10-14 9,27 41 0,-19-36 0,0 4 0,25 40 0,-1-1 0,1 1 0,0 0 0,0 0 0,0 0 0,1-1 0,-1 1 0,1 0 0,1 0 0,-1-1 0,1 1 0,-1 0 0,1 0 0,0-1 0,1 1 0,3-6 0,4-4 0,0 1 0,19-19 0,-24 27 0,9-9 0,1 0 0,1 1 0,23-14 0,56-30 0,-71 43 0,-14 9 0,0 0 0,1 0 0,0 1 0,0 0 0,1 0 0,-1 0 0,15-1 0,25-7 0,-32 6 0,1 0 0,0 2 0,0-1 0,1 2 0,-1 0 0,1 0 0,29 1 0,-28 1 0,0-1 0,37-5 0,-35 3 0,118-20 0,-139 23 0,0-1 0,0 1 0,1-1 0,-1 1 0,0-1 0,0 1 0,1 0 0,-1 0 0,0 0 0,1 0 0,-1 0 0,0 0 0,1 1 0,-1-1 0,0 0 0,0 1 0,1-1 0,-1 1 0,0 0 0,0-1 0,0 1 0,0 0 0,0 0 0,0 0 0,0 0 0,-1 0 0,1 0 0,0 0 0,-1 0 0,1 1 0,-1-1 0,0 0 0,0 1 0,0-1 0,0 1 0,1 1 0,26 47 0,-19-33 0,-1-2 0,-3-7 0,-1 1 0,0-1 0,4 17 0,-4-5 0,1 0 0,18 37 0,-13-32 0,-1 0 0,-2 0 0,3 38 0,10 37 0,-15-78 0,-1 0 0,0 40 0,-3-36 0,1-10 0,1 0 0,1 0 0,12 26 0,2 7 0,9 15 0,-1-4 0,-19-42 0,12 20 0,-1-4 0,29 80 0,-40-100 0,0 0 0,13 16 0,10 19 0,-22-33 0,2-1 0,1 0 0,17 18 0,4 6 0,-13-14 0,2 0 0,1-1 0,2-1 0,33 26 0,-15-13 0,-29-25 0,1 0 0,26 18 0,-28-23 0,1-1 0,0 1 0,1-2 0,0 1 0,0-1 0,0 0 0,23 3 0,-34-7 0,13 3 0,-1 0 0,1-1 0,0-1 0,0 0 0,25 0 0,-33-1 0,1 0 0,-1 0 0,0 0 0,1-1 0,-1 0 0,0 0 0,0-1 0,0 0 0,8-2 0,-2 0 0,-1 1 0,18-3 0,13-3 0,-8-2 0,0-1 0,44-19 0,7-8 0,-69 31 0,-1-1 0,0-1 0,-1 0 0,-1-1 0,-1 0 0,0 0 0,-1-1 0,0 0 0,-2-1 0,0 0 0,11-19 0,2-6 0,-2-1 0,15-44 0,21-45 0,-45 103 0,1-6 0,-10 20 0,1 0 0,9-15 0,-1 5 0,-2 0 0,-1 0 0,8-35 0,-10 31 0,14-26 0,-7 19 0,15-27 0,8-9 0,-26 48 0,-10 17 0,1 0 0,0 0 0,0 0 0,0 0 0,1 0 0,7-5 0,12-11 0,-20 16 0,0 0 0,0 1 0,1-1 0,-1 0 0,1 1 0,-1 0 0,1-1 0,0 1 0,8-3 0,-4 2 0,1 1 0,0 0 0,-1 0 0,14-2 0,-1 0 0,-1 0 0,0 0 0,20-8 0,-22 7 0,-1 1 0,1 0 0,24-2 0,14-4 0,92-14 0,-130 22 0,-12 2 0,-1-1 0,0 1 0,0-1 0,0 0 0,1 0 0,-1 0 0,0 0 0,-1-1 0,1 1 0,0-1 0,-1 0 0,9-4 0,-12 5 0,1 0 0,0-1 0,1 1 0,-1 0 0,0 0 0,0 0 0,1 0 0,-1 0 0,1 1 0,-1-1 0,1 0 0,-1 1 0,1-1 0,4 1 0,-6 0 0,1 0 0,0 0 0,0 0 0,0 0 0,0 1 0,-1-1 0,1 0 0,0 1 0,-1-1 0,1 1 0,0 0 0,-1-1 0,1 1 0,-1 0 0,1-1 0,-1 1 0,0 0 0,1 0 0,-1 0 0,0 0 0,2 2 0,2 2 0,0 0 0,0-1 0,1 1 0,0-1 0,0 0 0,1 0 0,0 0 0,0 0 0,0-1 0,0 0 0,1 0 0,11 3 0,-9-4 0,0 0 0,1 0 0,-1 0 0,1-1 0,15 1 0,-23-2 0,0 0 0,-1 1 0,1-1 0,0 1 0,-1 0 0,1 0 0,-1-1 0,0 1 0,1 0 0,-1 1 0,0-1 0,0 0 0,0 0 0,0 1 0,0-1 0,0 0 0,-1 1 0,2 1 0,1 0 0,-1 0 0,1 0 0,0 0 0,4 2 0,4 0 0,0 1 0,0-1 0,0-1 0,1 0 0,0 0 0,0 0 0,1-1 0,0-1 0,-1 0 0,1 0 0,19 1 0,8 2-1365,-29-2-5461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8T01:18:16.55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10344 24575,'27'-2'0,"-2"-1"0,2-2 0,-2 0 0,1-2 0,46-18 0,-38 13 0,-1 0 0,53-8 0,-2 10 0,-47 5 0,-2 0 0,-1 0 0,1-2 0,41-15 0,218-74 0,-277 91 0,12-2 0,-2-6 0,28-11 0,-29 9 0,1 3 0,35-10 0,-39 14 0,-1-2 0,2-2 0,-2 2 0,-1-5 0,40-26 0,38-23 0,-58 39 0,-1 1 0,-3-4 0,0-1 0,47-45 0,-54 47 0,41-27 0,-19 15 0,-15 7 0,56-57 0,331-368 0,-372 405 0,-18 20 0,-3-2 0,0-1 0,50-73 0,-46 54 0,4 5 0,1-3 0,2 5 0,54-46 0,43-52 0,-108 113 0,-1 5 0,2-3 0,0 3 0,3 2 0,58-31 0,-53 31 0,54-46 0,-68 49 0,2 0 0,1 2 0,-1 0 0,43-17 0,20 0 0,1 5 0,139-31 0,-187 58 0,-2 2 0,1 1 0,80 7 0,-114-5 0,-1 2 0,-1-2 0,1 3 0,-1-1 0,1 0 0,-1 1 0,2 2 0,11 5 0,55 46 0,-26-19 0,5 2 0,-29-19 0,58 32 0,-24-20 0,70 54 0,-11-5 0,-86-61 0,113 63 0,-105-60 0,-1-1 0,-1 5 0,35 29 0,23 13 0,-66-47 0,39 20 0,-46-30 0,-2 1 0,0 1 0,0 1 0,29 27 0,-38-32 0,1 2 0,1-4 0,-1 1 0,1 1 0,1-2 0,0-1 0,0-2 0,17 7 0,32 15 0,-34-10 0,-23-12 0,1 0 0,-1-2 0,2 2 0,7 2 0,92 27 0,-71-19 0,2-2 0,-2-1 0,1-2 0,3-3 0,73 5 0,-45-12 0,402-2 0,-429-1 0,-1-1 0,-1-1 0,49-15 0,116-46 0,-104 34 0,-52 17 0,59-25 0,-56 18-167,104-24 0,-11 4-248,-78 17 636,1-2-1,88-52 1,-55 20-139,-20 8-79,151-65-1,-134 72-2,34-13 0,-103 45 0,-9 5 0,0-1 0,1 3 0,-1 0 0,0 0 0,0 3 0,27-3 0,-15 5 0,-7 0 0,1 0 0,-1 0 0,0-2 0,26-8 0,-35 5 0,1 2 0,0 1 0,2-1 0,-3 3 0,3-2 0,-2 4 0,1-2 0,-1 3 0,0-1 0,1 1 0,-1 2 0,24 7 0,7 5 0,-27-12 0,0 3 0,0-1 0,29 18 0,-6-1 0,-2 3 0,0 0 0,-3 5 0,40 37 0,-9-2 0,40 41 0,-95-94 0,-2 4 0,1 1 0,-2-1 0,-1-1 0,10 25 0,-8-18 0,2 3 0,29 37 0,8 12 0,14 30 0,-41-69 0,-2 0 0,-1 2 0,-2 1 0,21 51 0,-29-59 0,35 66 0,-7-19 0,61 140 0,-94-207 0,1 3 0,14 14 0,-14-16 0,1-1 0,13 25 0,6 27 0,67 103 0,-77-137 0,19 46 0,12 17 0,35 23 0,-54-74 0,31 46 0,-39-51 0,48 64 0,-56-86 0,-1 2 0,2-2 0,2-3 0,-2 3 0,34 19 0,-8-7 0,46 40 0,-53-40 0,-1-3 0,53 33 0,29 2 0,199 76 0,-152-63 0,-119-50 0,3-3 0,63 21 0,-60-26 0,0 1 0,1-2 0,63 6 0,-27-9 0,200 10 0,-145-20 0,298-10 0,-407 3 0,0 2 0,0-5 0,0 0 0,-2 0 0,32-17 0,-28 12 0,1 1 0,1 1 0,53-9 0,-62 15 0,0-1 0,-2-2 0,2 1 0,42-26 0,-9 8 0,-18 5 0,-1-3 0,72-53 0,33-23 0,-109 79 0,0 0 0,-2-3 0,41-39 0,-58 47 0,1-3 0,-2 0 0,-2 1 0,0-1 0,0 0 0,-3-2 0,13-24 0,-15 21 0,64-152 0,-65 150 0,-1 0 0,-1-3 0,-2 1 0,3-45 0,-4-54 0,6-108 0,7-448-760,-21 441 603,4-104 157,2-381 0,27 314 0,-29 405 0,57-333-1008,-8 81 339,-36 180 535,46-145 0,47-75 262,-104 299-117,24-64 1351,54-99-1,-77 157-1361,2-1 0,0 1 0,0 1 0,2-3 0,-2 3 0,2-1 0,-1 3 0,1-2 0,0 0 0,1 2 0,-1-3 0,1 3 0,1 0 0,-1 0 0,1 1 0,-1 1 0,12-4 0,115-38 0,-46 18 0,111-51 0,-155 58 0,1 3 0,92-20 0,-57 17 0,-43 13 0,1-1 0,59 1 0,-88 7 0,-5 0 0,1 0 0,-1 0 0,2 0 0,-2 3 0,0-3 0,2 2 0,-2-2 0,0 2 0,0 1 0,0-1 0,0 1 0,0-1 0,7 6 0,5 4 0,-2 3 0,22 19 0,20 18 0,-20-25 0,26 20 0,73 39 0,-76-54 0,3-5 0,85 24 0,-54-21 0,-42-10 0,2-3 0,0-2 0,-1-3 0,3-2 0,104 4 0,287-16 0,-405 0-382,2-1-1,76-17 0,80-31-773,-199 51 1156,260-101 2187,-222 84-2070,0-1-117,-1-1 0,-1-1 0,0-2 0,-1-3 0,-3-2 0,1 0 0,-2 0 0,-2-2 0,0-3 0,-3 0 0,27-42 0,-42 57 0,-4-3 0,2 3 0,-3-3 0,0-2 0,0 2 0,3-21 0,13-41 0,102-314-810,-81 251-78,46-290 0,-54 157 292,-3-339-1,-33 474 465,-10-300 282,4 364-84,-5 1 0,-4-1 0,-35-118 0,-19-41 594,-10-26 105,55 205-264,-43-81-1,-5-10 249,43 74-408,12 34-351,-23-51 1,-17-35 9,45 101 0,-32-89 0,0 10 0,43 99 0,-3-3 0,3 3 0,-1-1 0,0 1 0,1 0 0,1-3 0,-2 2 0,2 1 0,2 0 0,-2-3 0,1 2 0,-1 1 0,2 0 0,0-3 0,1 2 0,5-14 0,8-10 0,-1 3 0,32-48 0,-41 68 0,16-23 0,2 0 0,1 2 0,39-34 0,94-74 0,-119 107 0,-24 21 0,0 0 0,2 0 0,0 3 0,0-1 0,1 1 0,-1-1 0,25-1 0,42-18 0,-54 14 0,2 1 0,0 5 0,0-3 0,2 5 0,-2 0 0,2 0 0,48 3 0,-47 2 0,1-3 0,61-12 0,-58 8 0,198-50 0,-233 57 0,-1-2 0,0 2 0,2-3 0,-1 3 0,-1-2 0,0 2 0,2 0 0,-1 0 0,-1 0 0,2 0 0,-1 0 0,-1 0 0,2 2 0,-2-2 0,1 0 0,-1 3 0,2-3 0,-2 2 0,1 1 0,-1-3 0,1 2 0,-1 1 0,0-1 0,1 1 0,-1-1 0,-1 1 0,1-1 0,0 1 0,-1-1 0,1 3 0,-1-3 0,0 1 0,0 2 0,-1-3 0,1 3 0,1 2 0,44 116 0,-31-81 0,-3-5 0,-5-17 0,-1 2 0,0-2 0,6 41 0,-6-12 0,1 1 0,31 90 0,-22-79 0,-2 1 0,-3-1 0,5 94 0,16 91 0,-24-192 0,-3 0 0,1 99 0,-5-89 0,1-25 0,2 1 0,2-1 0,20 64 0,3 18 0,16 36 0,-3-9 0,-31-104 0,20 49 0,-2-9 0,49 197 0,-67-247 0,0 0 0,22 40 0,16 47 0,-36-82 0,2-2 0,3 0 0,28 44 0,7 15 0,-22-35 0,3 1 0,2-3 0,4-2 0,54 63 0,-24-31 0,-49-62 0,2 0 0,43 44 0,-47-56 0,2-3 0,0 3 0,1-5 0,1 2 0,-1-2 0,1 0 0,38 7 0,-57-17 0,22 7 0,-2 1 0,2-3 0,0-3 0,0 1 0,42-1 0,-55-2 0,1 0 0,-2 0 0,1 0 0,1-2 0,-2-1 0,1 1 0,-1-3 0,1 0 0,13-5 0,-4 0 0,-1 3 0,30-8 0,22-7 0,-13-5 0,-1-3 0,75-46 0,11-20 0,-116 76 0,-1-2 0,0-2 0,-2-1 0,-2-2 0,-2 0 0,1 0 0,-2-3 0,0 1 0,-4-3 0,1 0 0,18-47 0,3-14 0,-3-3 0,25-108 0,36-111 0,-76 253 0,1-14 0,-16 49 0,1 0 0,16-37 0,-2 12 0,-4 1 0,-1-1 0,13-86 0,-16 77 0,23-65 0,-12 48 0,26-67 0,13-23 0,-44 119 0,-17 42 0,2-1 0,0 1 0,0 0 0,0-1 0,2 1 0,12-13 0,19-27 0,-33 40 0,0 0 0,0 2 0,2-3 0,-2 1 0,2 2 0,-2 0 0,2-2 0,-1 2 0,15-8 0,-8 6 0,2 2 0,0 0 0,-1 0 0,23-4 0,-2-1 0,-1 0 0,-1 0 0,35-20 0,-38 18 0,-1 2 0,1 1 0,41-6 0,23-10 0,155-34 0,-219 54 0,-20 5 0,-2-2 0,1 2 0,-1-3 0,1 1 0,1-1 0,-2 1 0,1-1 0,-3-1 0,3 1 0,-1-2 0,-1 0 0,15-10 0,-21 13 0,3 0 0,-1-3 0,2 2 0,-1 1 0,-1-1 0,0 1 0,2-1 0,-1 1 0,1 2 0,-2-3 0,2 1 0,-1 2 0,1-3 0,6 3 0,-9 0 0,1 0 0,1 0 0,-1 0 0,1 0 0,-1 3 0,-1-3 0,1 0 0,0 2 0,-1-2 0,1 3 0,1-1 0,-3-2 0,3 3 0,-3-1 0,3-2 0,-2 3 0,-1-1 0,3 1 0,-3-1 0,1 1 0,3 4 0,3 5 0,1 1 0,-1-4 0,2 4 0,0-4 0,0 1 0,2 0 0,0 0 0,0 0 0,0-3 0,-1 1 0,3-1 0,18 8 0,-15-10 0,-1 0 0,3 0 0,-2-1 0,1-1 0,26 2 0,-39-5 0,0 0 0,-2 2 0,3-2 0,-1 3 0,-2-1 0,2 1 0,-2-3 0,1 2 0,1 1 0,-2 1 0,0-1 0,1-1 0,-1 1 0,1 2 0,-1-3 0,0 1 0,-1 2 0,3 2 0,2 0 0,-2 1 0,2-1 0,-1 1 0,8 4 0,6 0 0,0 3 0,0-3 0,0-2 0,2 0 0,0 0 0,0 0 0,2-3 0,-1-2 0,-1 0 0,2 0 0,31 2 0,14 5-1365,-49-4-5461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6FA92F76-215E-4188-A9D3-BACC28F8E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794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92F76-215E-4188-A9D3-BACC28F8EAA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25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92F76-215E-4188-A9D3-BACC28F8EAA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09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People accept these sign in or agree screens even when there is free Wi-Fi. I’ve wondered why it bothers me and not others. The simple answer is that I see an Internet that is far more than just the web. I see it as infrastructure I can use for so much more. Just like I did when I was at Microsoft wanting make the devices in my home first class participants in the Internet and not just dialup terminals.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92F76-215E-4188-A9D3-BACC28F8EAA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74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Home networking and individuals – TLB, Tasmota, 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92F76-215E-4188-A9D3-BACC28F8EAA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88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92F76-215E-4188-A9D3-BACC28F8EAA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90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Stakeholders aren’t just the people creating the pill bottles, those providing and hosting the applications benefit what happened when we remove the fiction no longer have a toll collector in the path.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92F76-215E-4188-A9D3-BACC28F8EAA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30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"Designed by </a:t>
            </a:r>
            <a:r>
              <a:rPr lang="en-US" dirty="0" err="1"/>
              <a:t>vectorpocket</a:t>
            </a:r>
            <a:r>
              <a:rPr lang="en-US" dirty="0"/>
              <a:t> / </a:t>
            </a:r>
            <a:r>
              <a:rPr lang="en-US" dirty="0" err="1"/>
              <a:t>Freepik</a:t>
            </a:r>
            <a:r>
              <a:rPr lang="en-US" dirty="0"/>
              <a:t>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92F76-215E-4188-A9D3-BACC28F8EAA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11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92F76-215E-4188-A9D3-BACC28F8EAA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08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"Designed by </a:t>
            </a:r>
            <a:r>
              <a:rPr lang="en-US" dirty="0" err="1"/>
              <a:t>vectorpocket</a:t>
            </a:r>
            <a:r>
              <a:rPr lang="en-US" dirty="0"/>
              <a:t> / </a:t>
            </a:r>
            <a:r>
              <a:rPr lang="en-US" dirty="0" err="1"/>
              <a:t>Freepik</a:t>
            </a:r>
            <a:r>
              <a:rPr lang="en-US" dirty="0"/>
              <a:t>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92F76-215E-4188-A9D3-BACC28F8EAA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51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92F76-215E-4188-A9D3-BACC28F8EAA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73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1410336"/>
            <a:ext cx="7010400" cy="1844675"/>
          </a:xfrm>
        </p:spPr>
        <p:txBody>
          <a:bodyPr/>
          <a:lstStyle>
            <a:lvl1pPr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81152" y="3962400"/>
            <a:ext cx="5226049" cy="1752600"/>
          </a:xfrm>
        </p:spPr>
        <p:txBody>
          <a:bodyPr/>
          <a:lstStyle>
            <a:lvl1pPr marL="0" indent="0">
              <a:lnSpc>
                <a:spcPct val="90000"/>
              </a:lnSpc>
              <a:buFont typeface="Wingdings" pitchFamily="2" charset="2"/>
              <a:buNone/>
              <a:defRPr sz="22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2"/>
          <p:cNvSpPr txBox="1">
            <a:spLocks noChangeArrowheads="1"/>
          </p:cNvSpPr>
          <p:nvPr userDrawn="1"/>
        </p:nvSpPr>
        <p:spPr bwMode="auto">
          <a:xfrm>
            <a:off x="1462387" y="625475"/>
            <a:ext cx="650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ＭＳ Ｐゴシック"/>
                <a:cs typeface="ＭＳ Ｐゴシック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/>
                <a:cs typeface="ＭＳ Ｐゴシック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/>
                <a:cs typeface="ＭＳ Ｐゴシック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/>
                <a:cs typeface="ＭＳ Ｐゴシック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/>
                <a:cs typeface="ＭＳ Ｐゴシック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sz="2000" b="0" i="1" kern="0">
                <a:solidFill>
                  <a:srgbClr val="BED4F8"/>
                </a:solidFill>
                <a:latin typeface="Bodoni MT" pitchFamily="18" charset="0"/>
                <a:ea typeface="ＭＳ Ｐゴシック" pitchFamily="34" charset="-128"/>
                <a:cs typeface="Times New Roman" pitchFamily="18" charset="0"/>
              </a:rPr>
              <a:t>IEEE Consumer Technology Society</a:t>
            </a:r>
            <a:br>
              <a:rPr lang="en-US" sz="3600" kern="0">
                <a:ea typeface="ＭＳ Ｐゴシック" pitchFamily="34" charset="-128"/>
              </a:rPr>
            </a:br>
            <a:br>
              <a:rPr lang="en-US" sz="3200" kern="0">
                <a:ea typeface="ＭＳ Ｐゴシック" pitchFamily="34" charset="-128"/>
              </a:rPr>
            </a:br>
            <a:br>
              <a:rPr lang="en-US" sz="3600" kern="0">
                <a:ea typeface="ＭＳ Ｐゴシック" pitchFamily="34" charset="-128"/>
              </a:rPr>
            </a:br>
            <a:endParaRPr lang="en-US" sz="2400" b="0" kern="0">
              <a:solidFill>
                <a:srgbClr val="FFC0AA"/>
              </a:solidFill>
              <a:ea typeface="ＭＳ Ｐゴシック" pitchFamily="34" charset="-128"/>
            </a:endParaRP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FC68C2C2-EAB0-4553-8958-FFED82CB9B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787185"/>
            <a:ext cx="2457841" cy="24578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8AEEE4-2734-4568-98D5-F8F4CBF7A173}"/>
              </a:ext>
            </a:extLst>
          </p:cNvPr>
          <p:cNvSpPr/>
          <p:nvPr userDrawn="1"/>
        </p:nvSpPr>
        <p:spPr bwMode="auto">
          <a:xfrm>
            <a:off x="1462387" y="5867400"/>
            <a:ext cx="2195213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Tx/>
              <a:buAutoNum type="arabicPeriod"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grpSp>
        <p:nvGrpSpPr>
          <p:cNvPr id="11" name="Group 6">
            <a:extLst>
              <a:ext uri="{FF2B5EF4-FFF2-40B4-BE49-F238E27FC236}">
                <a16:creationId xmlns:a16="http://schemas.microsoft.com/office/drawing/2014/main" id="{04924AA0-6568-4E27-81B6-E890C646153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462387" y="5791200"/>
            <a:ext cx="1828800" cy="990600"/>
            <a:chOff x="7543800" y="5715000"/>
            <a:chExt cx="1371600" cy="762000"/>
          </a:xfrm>
        </p:grpSpPr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E1D9C389-61AC-4B06-9491-55911BA3D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2400" y="5867400"/>
              <a:ext cx="1143000" cy="6096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609600" indent="-609600">
                <a:lnSpc>
                  <a:spcPct val="9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Tx/>
                <a:buAutoNum type="arabicPeriod"/>
              </a:pPr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A8A360ED-5644-4380-A388-F8FD4DDFB5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3800" y="5715000"/>
              <a:ext cx="1143000" cy="6096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609600" indent="-609600">
                <a:lnSpc>
                  <a:spcPct val="9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Tx/>
                <a:buAutoNum type="arabicPeriod"/>
              </a:pPr>
              <a:endParaRPr lang="en-US"/>
            </a:p>
          </p:txBody>
        </p:sp>
        <p:pic>
          <p:nvPicPr>
            <p:cNvPr id="14" name="Picture 13" descr="IEEE_TAG_BLUE.png">
              <a:extLst>
                <a:ext uri="{FF2B5EF4-FFF2-40B4-BE49-F238E27FC236}">
                  <a16:creationId xmlns:a16="http://schemas.microsoft.com/office/drawing/2014/main" id="{D5AC87F0-BF32-4B41-9AAC-B6A2B008F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7620000" y="5791200"/>
              <a:ext cx="114300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ltGray">
          <a:xfrm>
            <a:off x="0" y="0"/>
            <a:ext cx="12192000" cy="100584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Rectangle 26"/>
          <p:cNvSpPr>
            <a:spLocks noChangeArrowheads="1"/>
          </p:cNvSpPr>
          <p:nvPr userDrawn="1"/>
        </p:nvSpPr>
        <p:spPr bwMode="black">
          <a:xfrm>
            <a:off x="11360226" y="6549030"/>
            <a:ext cx="125034" cy="1231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 anchorCtr="0">
            <a:spAutoFit/>
          </a:bodyPr>
          <a:lstStyle/>
          <a:p>
            <a:pPr algn="ctr" eaLnBrk="0" fontAlgn="auto" hangingPunct="0">
              <a:spcAft>
                <a:spcPts val="0"/>
              </a:spcAft>
              <a:tabLst>
                <a:tab pos="461963" algn="l"/>
                <a:tab pos="4572000" algn="ctr"/>
                <a:tab pos="8461375" algn="r"/>
                <a:tab pos="8855075" algn="r"/>
              </a:tabLst>
              <a:defRPr/>
            </a:pPr>
            <a:fld id="{045FBCF8-2D6C-409A-AFD6-D531690144F4}" type="slidenum">
              <a:rPr lang="en-US" sz="80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</a:rPr>
              <a:pPr algn="ctr" eaLnBrk="0" fontAlgn="auto" hangingPunct="0">
                <a:spcAft>
                  <a:spcPts val="0"/>
                </a:spcAft>
                <a:tabLst>
                  <a:tab pos="461963" algn="l"/>
                  <a:tab pos="4572000" algn="ctr"/>
                  <a:tab pos="8461375" algn="r"/>
                  <a:tab pos="8855075" algn="r"/>
                </a:tabLst>
                <a:defRPr/>
              </a:pPr>
              <a:t>‹#›</a:t>
            </a:fld>
            <a:endParaRPr lang="en-US" sz="800">
              <a:solidFill>
                <a:schemeClr val="bg1">
                  <a:lumMod val="75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2" name="Group 25"/>
          <p:cNvGrpSpPr>
            <a:grpSpLocks noChangeAspect="1"/>
          </p:cNvGrpSpPr>
          <p:nvPr userDrawn="1"/>
        </p:nvGrpSpPr>
        <p:grpSpPr>
          <a:xfrm>
            <a:off x="10407429" y="428416"/>
            <a:ext cx="1031143" cy="264327"/>
            <a:chOff x="3365500" y="2959100"/>
            <a:chExt cx="6256338" cy="2138363"/>
          </a:xfrm>
          <a:solidFill>
            <a:schemeClr val="bg1"/>
          </a:solidFill>
        </p:grpSpPr>
        <p:sp>
          <p:nvSpPr>
            <p:cNvPr id="27" name="AutoShape 1"/>
            <p:cNvSpPr>
              <a:spLocks/>
            </p:cNvSpPr>
            <p:nvPr/>
          </p:nvSpPr>
          <p:spPr bwMode="auto">
            <a:xfrm>
              <a:off x="3365500" y="2959100"/>
              <a:ext cx="1838325" cy="2138363"/>
            </a:xfrm>
            <a:custGeom>
              <a:avLst/>
              <a:gdLst/>
              <a:ahLst/>
              <a:cxnLst/>
              <a:rect l="0" t="0" r="r" b="b"/>
              <a:pathLst>
                <a:path w="21262" h="21600">
                  <a:moveTo>
                    <a:pt x="19806" y="0"/>
                  </a:moveTo>
                  <a:lnTo>
                    <a:pt x="20353" y="0"/>
                  </a:lnTo>
                  <a:cubicBezTo>
                    <a:pt x="20896" y="0"/>
                    <a:pt x="21305" y="387"/>
                    <a:pt x="21258" y="861"/>
                  </a:cubicBezTo>
                  <a:lnTo>
                    <a:pt x="21041" y="2991"/>
                  </a:lnTo>
                  <a:cubicBezTo>
                    <a:pt x="20994" y="3465"/>
                    <a:pt x="20511" y="3872"/>
                    <a:pt x="19968" y="3872"/>
                  </a:cubicBezTo>
                  <a:lnTo>
                    <a:pt x="12508" y="3872"/>
                  </a:lnTo>
                  <a:cubicBezTo>
                    <a:pt x="8135" y="3872"/>
                    <a:pt x="6256" y="6016"/>
                    <a:pt x="5743" y="11373"/>
                  </a:cubicBezTo>
                  <a:cubicBezTo>
                    <a:pt x="5280" y="16214"/>
                    <a:pt x="6828" y="17729"/>
                    <a:pt x="11204" y="17729"/>
                  </a:cubicBezTo>
                  <a:lnTo>
                    <a:pt x="11885" y="17729"/>
                  </a:lnTo>
                  <a:lnTo>
                    <a:pt x="18083" y="17729"/>
                  </a:lnTo>
                  <a:lnTo>
                    <a:pt x="18579" y="17729"/>
                  </a:lnTo>
                  <a:cubicBezTo>
                    <a:pt x="19126" y="17729"/>
                    <a:pt x="19539" y="18118"/>
                    <a:pt x="19493" y="18594"/>
                  </a:cubicBezTo>
                  <a:lnTo>
                    <a:pt x="19282" y="20738"/>
                  </a:lnTo>
                  <a:cubicBezTo>
                    <a:pt x="19237" y="21213"/>
                    <a:pt x="18753" y="21600"/>
                    <a:pt x="18212" y="21600"/>
                  </a:cubicBezTo>
                  <a:lnTo>
                    <a:pt x="17967" y="21600"/>
                  </a:lnTo>
                  <a:lnTo>
                    <a:pt x="12082" y="21600"/>
                  </a:lnTo>
                  <a:lnTo>
                    <a:pt x="10587" y="21600"/>
                  </a:lnTo>
                  <a:cubicBezTo>
                    <a:pt x="7591" y="21600"/>
                    <a:pt x="5303" y="21388"/>
                    <a:pt x="3053" y="19708"/>
                  </a:cubicBezTo>
                  <a:cubicBezTo>
                    <a:pt x="674" y="17933"/>
                    <a:pt x="-295" y="15101"/>
                    <a:pt x="78" y="11191"/>
                  </a:cubicBezTo>
                  <a:cubicBezTo>
                    <a:pt x="809" y="3549"/>
                    <a:pt x="4834" y="0"/>
                    <a:pt x="12789" y="0"/>
                  </a:cubicBezTo>
                  <a:lnTo>
                    <a:pt x="18581" y="0"/>
                  </a:lnTo>
                  <a:cubicBezTo>
                    <a:pt x="18581" y="0"/>
                    <a:pt x="19806" y="0"/>
                    <a:pt x="19806" y="0"/>
                  </a:cubicBezTo>
                  <a:close/>
                  <a:moveTo>
                    <a:pt x="19806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2800"/>
            </a:p>
          </p:txBody>
        </p:sp>
        <p:sp>
          <p:nvSpPr>
            <p:cNvPr id="28" name="AutoShape 2"/>
            <p:cNvSpPr>
              <a:spLocks/>
            </p:cNvSpPr>
            <p:nvPr/>
          </p:nvSpPr>
          <p:spPr bwMode="auto">
            <a:xfrm>
              <a:off x="5384800" y="2959100"/>
              <a:ext cx="1987550" cy="2138363"/>
            </a:xfrm>
            <a:custGeom>
              <a:avLst/>
              <a:gdLst/>
              <a:ahLst/>
              <a:cxnLst/>
              <a:rect l="0" t="0" r="r" b="b"/>
              <a:pathLst>
                <a:path w="21113" h="21600">
                  <a:moveTo>
                    <a:pt x="14357" y="9025"/>
                  </a:moveTo>
                  <a:lnTo>
                    <a:pt x="8031" y="9025"/>
                  </a:lnTo>
                  <a:cubicBezTo>
                    <a:pt x="6039" y="9025"/>
                    <a:pt x="5095" y="8243"/>
                    <a:pt x="5235" y="6679"/>
                  </a:cubicBezTo>
                  <a:cubicBezTo>
                    <a:pt x="5409" y="4692"/>
                    <a:pt x="6713" y="3875"/>
                    <a:pt x="9212" y="3875"/>
                  </a:cubicBezTo>
                  <a:lnTo>
                    <a:pt x="19474" y="3875"/>
                  </a:lnTo>
                  <a:cubicBezTo>
                    <a:pt x="19974" y="3875"/>
                    <a:pt x="20417" y="3471"/>
                    <a:pt x="20459" y="2997"/>
                  </a:cubicBezTo>
                  <a:lnTo>
                    <a:pt x="20632" y="861"/>
                  </a:lnTo>
                  <a:cubicBezTo>
                    <a:pt x="20674" y="387"/>
                    <a:pt x="20299" y="0"/>
                    <a:pt x="19799" y="0"/>
                  </a:cubicBezTo>
                  <a:lnTo>
                    <a:pt x="19297" y="0"/>
                  </a:lnTo>
                  <a:lnTo>
                    <a:pt x="18171" y="0"/>
                  </a:lnTo>
                  <a:lnTo>
                    <a:pt x="12756" y="0"/>
                  </a:lnTo>
                  <a:lnTo>
                    <a:pt x="11444" y="0"/>
                  </a:lnTo>
                  <a:lnTo>
                    <a:pt x="8794" y="0"/>
                  </a:lnTo>
                  <a:cubicBezTo>
                    <a:pt x="3385" y="0"/>
                    <a:pt x="653" y="1923"/>
                    <a:pt x="243" y="6618"/>
                  </a:cubicBezTo>
                  <a:cubicBezTo>
                    <a:pt x="-139" y="10951"/>
                    <a:pt x="2069" y="13058"/>
                    <a:pt x="7257" y="13058"/>
                  </a:cubicBezTo>
                  <a:lnTo>
                    <a:pt x="12887" y="13058"/>
                  </a:lnTo>
                  <a:cubicBezTo>
                    <a:pt x="15195" y="13058"/>
                    <a:pt x="16221" y="13388"/>
                    <a:pt x="16051" y="15313"/>
                  </a:cubicBezTo>
                  <a:cubicBezTo>
                    <a:pt x="15886" y="17179"/>
                    <a:pt x="14666" y="17749"/>
                    <a:pt x="12137" y="17749"/>
                  </a:cubicBezTo>
                  <a:lnTo>
                    <a:pt x="11311" y="17749"/>
                  </a:lnTo>
                  <a:lnTo>
                    <a:pt x="1174" y="17749"/>
                  </a:lnTo>
                  <a:cubicBezTo>
                    <a:pt x="674" y="17749"/>
                    <a:pt x="231" y="18138"/>
                    <a:pt x="191" y="18611"/>
                  </a:cubicBezTo>
                  <a:lnTo>
                    <a:pt x="3" y="20738"/>
                  </a:lnTo>
                  <a:cubicBezTo>
                    <a:pt x="-37" y="21211"/>
                    <a:pt x="337" y="21600"/>
                    <a:pt x="838" y="21600"/>
                  </a:cubicBezTo>
                  <a:lnTo>
                    <a:pt x="12644" y="21600"/>
                  </a:lnTo>
                  <a:lnTo>
                    <a:pt x="12641" y="21600"/>
                  </a:lnTo>
                  <a:cubicBezTo>
                    <a:pt x="17961" y="21580"/>
                    <a:pt x="20666" y="19652"/>
                    <a:pt x="21065" y="15133"/>
                  </a:cubicBezTo>
                  <a:cubicBezTo>
                    <a:pt x="21461" y="10619"/>
                    <a:pt x="19418" y="9025"/>
                    <a:pt x="14357" y="9025"/>
                  </a:cubicBezTo>
                  <a:close/>
                  <a:moveTo>
                    <a:pt x="14357" y="902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2800"/>
            </a:p>
          </p:txBody>
        </p:sp>
        <p:sp>
          <p:nvSpPr>
            <p:cNvPr id="29" name="AutoShape 3"/>
            <p:cNvSpPr>
              <a:spLocks/>
            </p:cNvSpPr>
            <p:nvPr/>
          </p:nvSpPr>
          <p:spPr bwMode="auto">
            <a:xfrm>
              <a:off x="7645400" y="2959100"/>
              <a:ext cx="1976438" cy="2138363"/>
            </a:xfrm>
            <a:custGeom>
              <a:avLst/>
              <a:gdLst/>
              <a:ahLst/>
              <a:cxnLst/>
              <a:rect l="0" t="0" r="r" b="b"/>
              <a:pathLst>
                <a:path w="21202" h="21600">
                  <a:moveTo>
                    <a:pt x="16269" y="6558"/>
                  </a:moveTo>
                  <a:cubicBezTo>
                    <a:pt x="16073" y="8753"/>
                    <a:pt x="14622" y="9295"/>
                    <a:pt x="11747" y="9295"/>
                  </a:cubicBezTo>
                  <a:lnTo>
                    <a:pt x="5837" y="9295"/>
                  </a:lnTo>
                  <a:lnTo>
                    <a:pt x="6319" y="3849"/>
                  </a:lnTo>
                  <a:lnTo>
                    <a:pt x="12230" y="3849"/>
                  </a:lnTo>
                  <a:cubicBezTo>
                    <a:pt x="15102" y="3849"/>
                    <a:pt x="16465" y="4331"/>
                    <a:pt x="16269" y="6558"/>
                  </a:cubicBezTo>
                  <a:close/>
                  <a:moveTo>
                    <a:pt x="21159" y="6498"/>
                  </a:moveTo>
                  <a:cubicBezTo>
                    <a:pt x="21561" y="1955"/>
                    <a:pt x="19148" y="0"/>
                    <a:pt x="13722" y="0"/>
                  </a:cubicBezTo>
                  <a:lnTo>
                    <a:pt x="9744" y="0"/>
                  </a:lnTo>
                  <a:lnTo>
                    <a:pt x="6622" y="0"/>
                  </a:lnTo>
                  <a:lnTo>
                    <a:pt x="2747" y="0"/>
                  </a:lnTo>
                  <a:cubicBezTo>
                    <a:pt x="2243" y="0"/>
                    <a:pt x="1795" y="387"/>
                    <a:pt x="1754" y="861"/>
                  </a:cubicBezTo>
                  <a:lnTo>
                    <a:pt x="4" y="20738"/>
                  </a:lnTo>
                  <a:cubicBezTo>
                    <a:pt x="-39" y="21211"/>
                    <a:pt x="342" y="21600"/>
                    <a:pt x="843" y="21600"/>
                  </a:cubicBezTo>
                  <a:lnTo>
                    <a:pt x="3831" y="21600"/>
                  </a:lnTo>
                  <a:cubicBezTo>
                    <a:pt x="4338" y="21600"/>
                    <a:pt x="4783" y="21211"/>
                    <a:pt x="4825" y="20738"/>
                  </a:cubicBezTo>
                  <a:lnTo>
                    <a:pt x="5501" y="13118"/>
                  </a:lnTo>
                  <a:lnTo>
                    <a:pt x="11185" y="13118"/>
                  </a:lnTo>
                  <a:lnTo>
                    <a:pt x="15084" y="20822"/>
                  </a:lnTo>
                  <a:cubicBezTo>
                    <a:pt x="15302" y="21249"/>
                    <a:pt x="15892" y="21600"/>
                    <a:pt x="16397" y="21600"/>
                  </a:cubicBezTo>
                  <a:lnTo>
                    <a:pt x="19988" y="21600"/>
                  </a:lnTo>
                  <a:cubicBezTo>
                    <a:pt x="20492" y="21600"/>
                    <a:pt x="20717" y="21254"/>
                    <a:pt x="20488" y="20832"/>
                  </a:cubicBezTo>
                  <a:lnTo>
                    <a:pt x="15989" y="12576"/>
                  </a:lnTo>
                  <a:cubicBezTo>
                    <a:pt x="19012" y="11973"/>
                    <a:pt x="20863" y="9839"/>
                    <a:pt x="21159" y="6498"/>
                  </a:cubicBezTo>
                  <a:close/>
                  <a:moveTo>
                    <a:pt x="21159" y="6498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20408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609600" y="-46038"/>
            <a:ext cx="9855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IEEE Consumer Technology Society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0871200" y="6613526"/>
            <a:ext cx="1117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fld id="{C4492B14-F8DA-40DA-8E7B-B7507E6D4404}" type="slidenum">
              <a:rPr lang="en-US" sz="1000" b="1">
                <a:solidFill>
                  <a:schemeClr val="bg1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US" sz="1000" b="1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35" r:id="rId1"/>
    <p:sldLayoutId id="2147485534" r:id="rId2"/>
    <p:sldLayoutId id="2147485533" r:id="rId3"/>
    <p:sldLayoutId id="2147485532" r:id="rId4"/>
    <p:sldLayoutId id="2147485531" r:id="rId5"/>
    <p:sldLayoutId id="2147485530" r:id="rId6"/>
    <p:sldLayoutId id="2147485529" r:id="rId7"/>
    <p:sldLayoutId id="2147485528" r:id="rId8"/>
    <p:sldLayoutId id="2147485527" r:id="rId9"/>
    <p:sldLayoutId id="2147485526" r:id="rId10"/>
    <p:sldLayoutId id="2147485525" r:id="rId11"/>
    <p:sldLayoutId id="2147485524" r:id="rId12"/>
    <p:sldLayoutId id="2147485523" r:id="rId13"/>
    <p:sldLayoutId id="2147485539" r:id="rId14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/>
          <a:cs typeface="ＭＳ Ｐゴシック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/>
          <a:cs typeface="ＭＳ Ｐゴシック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/>
          <a:cs typeface="ＭＳ Ｐゴシック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/>
          <a:cs typeface="ＭＳ Ｐゴシック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/>
          <a:cs typeface="ＭＳ Ｐゴシック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MS PGothic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MS PGothic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MS PGothic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MS PGothic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Blip>
          <a:blip r:embed="rId17"/>
        </a:buBlip>
        <a:defRPr sz="2800">
          <a:solidFill>
            <a:schemeClr val="tx1"/>
          </a:solidFill>
          <a:latin typeface="+mn-lt"/>
          <a:ea typeface="ＭＳ Ｐゴシック"/>
          <a:cs typeface="ＭＳ Ｐゴシック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 sz="2600">
          <a:solidFill>
            <a:schemeClr val="tx1"/>
          </a:solidFill>
          <a:latin typeface="+mn-lt"/>
          <a:ea typeface="ＭＳ Ｐゴシック"/>
          <a:cs typeface="ＭＳ Ｐゴシック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ＭＳ Ｐゴシック"/>
          <a:cs typeface="ＭＳ Ｐゴシック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 sz="2000">
          <a:solidFill>
            <a:schemeClr val="tx1"/>
          </a:solidFill>
          <a:latin typeface="+mn-lt"/>
          <a:ea typeface="ＭＳ Ｐゴシック"/>
          <a:cs typeface="ＭＳ Ｐゴシック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ＭＳ Ｐゴシック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nfraTalk202301@bob.m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60.jpeg"/><Relationship Id="rId5" Type="http://schemas.openxmlformats.org/officeDocument/2006/relationships/image" Target="../media/image10.png"/><Relationship Id="rId10" Type="http://schemas.openxmlformats.org/officeDocument/2006/relationships/image" Target="../media/image64.png"/><Relationship Id="rId4" Type="http://schemas.openxmlformats.org/officeDocument/2006/relationships/image" Target="../media/image21.png"/><Relationship Id="rId9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Relationship Id="rId9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rmf.vc/FurtherReading" TargetMode="External"/><Relationship Id="rId2" Type="http://schemas.openxmlformats.org/officeDocument/2006/relationships/hyperlink" Target="https://frankston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InfraTalk@bob.ma" TargetMode="External"/><Relationship Id="rId4" Type="http://schemas.openxmlformats.org/officeDocument/2006/relationships/hyperlink" Target="mailto:IEEEMiami@bob.ma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gif"/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12" Type="http://schemas.openxmlformats.org/officeDocument/2006/relationships/image" Target="../media/image93.sv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6" Type="http://schemas.openxmlformats.org/officeDocument/2006/relationships/image" Target="../media/image21.png"/><Relationship Id="rId11" Type="http://schemas.openxmlformats.org/officeDocument/2006/relationships/image" Target="../media/image100.svg"/><Relationship Id="rId5" Type="http://schemas.openxmlformats.org/officeDocument/2006/relationships/image" Target="../media/image96.jpeg"/><Relationship Id="rId10" Type="http://schemas.openxmlformats.org/officeDocument/2006/relationships/image" Target="../media/image99.png"/><Relationship Id="rId4" Type="http://schemas.openxmlformats.org/officeDocument/2006/relationships/image" Target="../media/image95.jpeg"/><Relationship Id="rId9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gif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customXml" Target="../ink/ink5.xml"/><Relationship Id="rId3" Type="http://schemas.openxmlformats.org/officeDocument/2006/relationships/customXml" Target="../ink/ink3.xml"/><Relationship Id="rId7" Type="http://schemas.openxmlformats.org/officeDocument/2006/relationships/image" Target="../media/image21.png"/><Relationship Id="rId12" Type="http://schemas.openxmlformats.org/officeDocument/2006/relationships/image" Target="../media/image22.png"/><Relationship Id="rId2" Type="http://schemas.openxmlformats.org/officeDocument/2006/relationships/image" Target="../media/image101.jpe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11" Type="http://schemas.openxmlformats.org/officeDocument/2006/relationships/image" Target="../media/image190.png"/><Relationship Id="rId15" Type="http://schemas.openxmlformats.org/officeDocument/2006/relationships/image" Target="../media/image103.png"/><Relationship Id="rId10" Type="http://schemas.openxmlformats.org/officeDocument/2006/relationships/customXml" Target="../ink/ink4.xml"/><Relationship Id="rId9" Type="http://schemas.openxmlformats.org/officeDocument/2006/relationships/image" Target="../media/image23.png"/><Relationship Id="rId14" Type="http://schemas.openxmlformats.org/officeDocument/2006/relationships/image" Target="../media/image30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0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gif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7.jpeg"/><Relationship Id="rId5" Type="http://schemas.openxmlformats.org/officeDocument/2006/relationships/hyperlink" Target="https://www.pexels.com/" TargetMode="External"/><Relationship Id="rId10" Type="http://schemas.microsoft.com/office/2007/relationships/hdphoto" Target="../media/hdphoto2.wdp"/><Relationship Id="rId4" Type="http://schemas.openxmlformats.org/officeDocument/2006/relationships/image" Target="../media/image116.png"/><Relationship Id="rId9" Type="http://schemas.openxmlformats.org/officeDocument/2006/relationships/image" Target="../media/image1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10" Type="http://schemas.openxmlformats.org/officeDocument/2006/relationships/image" Target="../media/image98.png"/><Relationship Id="rId4" Type="http://schemas.openxmlformats.org/officeDocument/2006/relationships/image" Target="../media/image96.jpe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svg"/><Relationship Id="rId3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11" Type="http://schemas.openxmlformats.org/officeDocument/2006/relationships/image" Target="../media/image27.svg"/><Relationship Id="rId5" Type="http://schemas.openxmlformats.org/officeDocument/2006/relationships/customXml" Target="../ink/ink1.xml"/><Relationship Id="rId15" Type="http://schemas.openxmlformats.org/officeDocument/2006/relationships/image" Target="../media/image7.png"/><Relationship Id="rId10" Type="http://schemas.openxmlformats.org/officeDocument/2006/relationships/image" Target="../media/image26.png"/><Relationship Id="rId4" Type="http://schemas.openxmlformats.org/officeDocument/2006/relationships/image" Target="../media/image25.svg"/><Relationship Id="rId9" Type="http://schemas.openxmlformats.org/officeDocument/2006/relationships/image" Target="../media/image280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image" Target="../media/image31.png"/><Relationship Id="rId4" Type="http://schemas.openxmlformats.org/officeDocument/2006/relationships/image" Target="../media/image21.pn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40.png"/><Relationship Id="rId18" Type="http://schemas.openxmlformats.org/officeDocument/2006/relationships/image" Target="../media/image45.svg"/><Relationship Id="rId3" Type="http://schemas.openxmlformats.org/officeDocument/2006/relationships/image" Target="../media/image26.png"/><Relationship Id="rId21" Type="http://schemas.openxmlformats.org/officeDocument/2006/relationships/image" Target="../media/image48.png"/><Relationship Id="rId7" Type="http://schemas.openxmlformats.org/officeDocument/2006/relationships/image" Target="../media/image24.png"/><Relationship Id="rId12" Type="http://schemas.openxmlformats.org/officeDocument/2006/relationships/image" Target="../media/image390.png"/><Relationship Id="rId1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3.svg"/><Relationship Id="rId20" Type="http://schemas.openxmlformats.org/officeDocument/2006/relationships/image" Target="../media/image47.svg"/><Relationship Id="rId1" Type="http://schemas.openxmlformats.org/officeDocument/2006/relationships/tags" Target="../tags/tag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19" Type="http://schemas.openxmlformats.org/officeDocument/2006/relationships/image" Target="../media/image46.png"/><Relationship Id="rId4" Type="http://schemas.openxmlformats.org/officeDocument/2006/relationships/image" Target="../media/image27.svg"/><Relationship Id="rId9" Type="http://schemas.openxmlformats.org/officeDocument/2006/relationships/customXml" Target="../ink/ink2.xml"/><Relationship Id="rId14" Type="http://schemas.openxmlformats.org/officeDocument/2006/relationships/image" Target="../media/image41.svg"/><Relationship Id="rId22" Type="http://schemas.openxmlformats.org/officeDocument/2006/relationships/image" Target="../media/image4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hyperlink" Target="https://ieeexplore.ieee.org/mediastore_new/IEEE/content/media/5962380/9400910/9153927/chana.t1-3013244-large.gi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73FB1-EE69-49E3-82F3-8AF36302E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59" y="1410336"/>
            <a:ext cx="9038895" cy="1844675"/>
          </a:xfrm>
        </p:spPr>
        <p:txBody>
          <a:bodyPr/>
          <a:lstStyle/>
          <a:p>
            <a:r>
              <a:rPr lang="en-US" dirty="0"/>
              <a:t>Infrastructure &amp; Opportunity</a:t>
            </a:r>
            <a:br>
              <a:rPr lang="en-US" dirty="0"/>
            </a:br>
            <a:endParaRPr lang="en-US" sz="440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CC5739-741E-4EFF-A043-F82A6FC9B9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Software </a:t>
            </a:r>
            <a:r>
              <a:rPr lang="en-US"/>
              <a:t>+ Connectivity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AA8C8D-9D88-836B-A659-8EDE95DC9849}"/>
              </a:ext>
            </a:extLst>
          </p:cNvPr>
          <p:cNvSpPr txBox="1"/>
          <p:nvPr/>
        </p:nvSpPr>
        <p:spPr>
          <a:xfrm>
            <a:off x="4712630" y="4539723"/>
            <a:ext cx="4311052" cy="1815882"/>
          </a:xfrm>
          <a:custGeom>
            <a:avLst/>
            <a:gdLst>
              <a:gd name="connsiteX0" fmla="*/ 0 w 4311052"/>
              <a:gd name="connsiteY0" fmla="*/ 0 h 1815882"/>
              <a:gd name="connsiteX1" fmla="*/ 409550 w 4311052"/>
              <a:gd name="connsiteY1" fmla="*/ 0 h 1815882"/>
              <a:gd name="connsiteX2" fmla="*/ 819100 w 4311052"/>
              <a:gd name="connsiteY2" fmla="*/ 0 h 1815882"/>
              <a:gd name="connsiteX3" fmla="*/ 1271760 w 4311052"/>
              <a:gd name="connsiteY3" fmla="*/ 0 h 1815882"/>
              <a:gd name="connsiteX4" fmla="*/ 1767531 w 4311052"/>
              <a:gd name="connsiteY4" fmla="*/ 0 h 1815882"/>
              <a:gd name="connsiteX5" fmla="*/ 2306413 w 4311052"/>
              <a:gd name="connsiteY5" fmla="*/ 0 h 1815882"/>
              <a:gd name="connsiteX6" fmla="*/ 2802184 w 4311052"/>
              <a:gd name="connsiteY6" fmla="*/ 0 h 1815882"/>
              <a:gd name="connsiteX7" fmla="*/ 3341065 w 4311052"/>
              <a:gd name="connsiteY7" fmla="*/ 0 h 1815882"/>
              <a:gd name="connsiteX8" fmla="*/ 4311052 w 4311052"/>
              <a:gd name="connsiteY8" fmla="*/ 0 h 1815882"/>
              <a:gd name="connsiteX9" fmla="*/ 4311052 w 4311052"/>
              <a:gd name="connsiteY9" fmla="*/ 435812 h 1815882"/>
              <a:gd name="connsiteX10" fmla="*/ 4311052 w 4311052"/>
              <a:gd name="connsiteY10" fmla="*/ 871623 h 1815882"/>
              <a:gd name="connsiteX11" fmla="*/ 4311052 w 4311052"/>
              <a:gd name="connsiteY11" fmla="*/ 1361912 h 1815882"/>
              <a:gd name="connsiteX12" fmla="*/ 4311052 w 4311052"/>
              <a:gd name="connsiteY12" fmla="*/ 1815882 h 1815882"/>
              <a:gd name="connsiteX13" fmla="*/ 3815281 w 4311052"/>
              <a:gd name="connsiteY13" fmla="*/ 1815882 h 1815882"/>
              <a:gd name="connsiteX14" fmla="*/ 3405731 w 4311052"/>
              <a:gd name="connsiteY14" fmla="*/ 1815882 h 1815882"/>
              <a:gd name="connsiteX15" fmla="*/ 2823739 w 4311052"/>
              <a:gd name="connsiteY15" fmla="*/ 1815882 h 1815882"/>
              <a:gd name="connsiteX16" fmla="*/ 2371079 w 4311052"/>
              <a:gd name="connsiteY16" fmla="*/ 1815882 h 1815882"/>
              <a:gd name="connsiteX17" fmla="*/ 1745976 w 4311052"/>
              <a:gd name="connsiteY17" fmla="*/ 1815882 h 1815882"/>
              <a:gd name="connsiteX18" fmla="*/ 1207095 w 4311052"/>
              <a:gd name="connsiteY18" fmla="*/ 1815882 h 1815882"/>
              <a:gd name="connsiteX19" fmla="*/ 625103 w 4311052"/>
              <a:gd name="connsiteY19" fmla="*/ 1815882 h 1815882"/>
              <a:gd name="connsiteX20" fmla="*/ 0 w 4311052"/>
              <a:gd name="connsiteY20" fmla="*/ 1815882 h 1815882"/>
              <a:gd name="connsiteX21" fmla="*/ 0 w 4311052"/>
              <a:gd name="connsiteY21" fmla="*/ 1416388 h 1815882"/>
              <a:gd name="connsiteX22" fmla="*/ 0 w 4311052"/>
              <a:gd name="connsiteY22" fmla="*/ 926100 h 1815882"/>
              <a:gd name="connsiteX23" fmla="*/ 0 w 4311052"/>
              <a:gd name="connsiteY23" fmla="*/ 453971 h 1815882"/>
              <a:gd name="connsiteX24" fmla="*/ 0 w 4311052"/>
              <a:gd name="connsiteY24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311052" h="1815882" fill="none" extrusionOk="0">
                <a:moveTo>
                  <a:pt x="0" y="0"/>
                </a:moveTo>
                <a:cubicBezTo>
                  <a:pt x="115825" y="-21362"/>
                  <a:pt x="205095" y="31643"/>
                  <a:pt x="409550" y="0"/>
                </a:cubicBezTo>
                <a:cubicBezTo>
                  <a:pt x="614005" y="-31643"/>
                  <a:pt x="633982" y="47466"/>
                  <a:pt x="819100" y="0"/>
                </a:cubicBezTo>
                <a:cubicBezTo>
                  <a:pt x="1004218" y="-47466"/>
                  <a:pt x="1121360" y="25133"/>
                  <a:pt x="1271760" y="0"/>
                </a:cubicBezTo>
                <a:cubicBezTo>
                  <a:pt x="1422160" y="-25133"/>
                  <a:pt x="1588322" y="57801"/>
                  <a:pt x="1767531" y="0"/>
                </a:cubicBezTo>
                <a:cubicBezTo>
                  <a:pt x="1946740" y="-57801"/>
                  <a:pt x="2174029" y="28982"/>
                  <a:pt x="2306413" y="0"/>
                </a:cubicBezTo>
                <a:cubicBezTo>
                  <a:pt x="2438797" y="-28982"/>
                  <a:pt x="2672458" y="55860"/>
                  <a:pt x="2802184" y="0"/>
                </a:cubicBezTo>
                <a:cubicBezTo>
                  <a:pt x="2931910" y="-55860"/>
                  <a:pt x="3149791" y="60613"/>
                  <a:pt x="3341065" y="0"/>
                </a:cubicBezTo>
                <a:cubicBezTo>
                  <a:pt x="3532339" y="-60613"/>
                  <a:pt x="3871024" y="24118"/>
                  <a:pt x="4311052" y="0"/>
                </a:cubicBezTo>
                <a:cubicBezTo>
                  <a:pt x="4328698" y="119612"/>
                  <a:pt x="4303035" y="323295"/>
                  <a:pt x="4311052" y="435812"/>
                </a:cubicBezTo>
                <a:cubicBezTo>
                  <a:pt x="4319069" y="548329"/>
                  <a:pt x="4273551" y="716185"/>
                  <a:pt x="4311052" y="871623"/>
                </a:cubicBezTo>
                <a:cubicBezTo>
                  <a:pt x="4348553" y="1027061"/>
                  <a:pt x="4255970" y="1231928"/>
                  <a:pt x="4311052" y="1361912"/>
                </a:cubicBezTo>
                <a:cubicBezTo>
                  <a:pt x="4366134" y="1491896"/>
                  <a:pt x="4268502" y="1599180"/>
                  <a:pt x="4311052" y="1815882"/>
                </a:cubicBezTo>
                <a:cubicBezTo>
                  <a:pt x="4172570" y="1829196"/>
                  <a:pt x="3984123" y="1813666"/>
                  <a:pt x="3815281" y="1815882"/>
                </a:cubicBezTo>
                <a:cubicBezTo>
                  <a:pt x="3646439" y="1818098"/>
                  <a:pt x="3521464" y="1771367"/>
                  <a:pt x="3405731" y="1815882"/>
                </a:cubicBezTo>
                <a:cubicBezTo>
                  <a:pt x="3289998" y="1860397"/>
                  <a:pt x="2941136" y="1810222"/>
                  <a:pt x="2823739" y="1815882"/>
                </a:cubicBezTo>
                <a:cubicBezTo>
                  <a:pt x="2706342" y="1821542"/>
                  <a:pt x="2504814" y="1809942"/>
                  <a:pt x="2371079" y="1815882"/>
                </a:cubicBezTo>
                <a:cubicBezTo>
                  <a:pt x="2237344" y="1821822"/>
                  <a:pt x="1890601" y="1800277"/>
                  <a:pt x="1745976" y="1815882"/>
                </a:cubicBezTo>
                <a:cubicBezTo>
                  <a:pt x="1601351" y="1831487"/>
                  <a:pt x="1341401" y="1752768"/>
                  <a:pt x="1207095" y="1815882"/>
                </a:cubicBezTo>
                <a:cubicBezTo>
                  <a:pt x="1072789" y="1878996"/>
                  <a:pt x="887856" y="1814722"/>
                  <a:pt x="625103" y="1815882"/>
                </a:cubicBezTo>
                <a:cubicBezTo>
                  <a:pt x="362350" y="1817042"/>
                  <a:pt x="125197" y="1810602"/>
                  <a:pt x="0" y="1815882"/>
                </a:cubicBezTo>
                <a:cubicBezTo>
                  <a:pt x="-17127" y="1645107"/>
                  <a:pt x="3630" y="1553216"/>
                  <a:pt x="0" y="1416388"/>
                </a:cubicBezTo>
                <a:cubicBezTo>
                  <a:pt x="-3630" y="1279560"/>
                  <a:pt x="43839" y="1141533"/>
                  <a:pt x="0" y="926100"/>
                </a:cubicBezTo>
                <a:cubicBezTo>
                  <a:pt x="-43839" y="710667"/>
                  <a:pt x="53439" y="593561"/>
                  <a:pt x="0" y="453971"/>
                </a:cubicBezTo>
                <a:cubicBezTo>
                  <a:pt x="-53439" y="314381"/>
                  <a:pt x="5343" y="171092"/>
                  <a:pt x="0" y="0"/>
                </a:cubicBezTo>
                <a:close/>
              </a:path>
              <a:path w="4311052" h="1815882" stroke="0" extrusionOk="0">
                <a:moveTo>
                  <a:pt x="0" y="0"/>
                </a:moveTo>
                <a:cubicBezTo>
                  <a:pt x="250915" y="-41651"/>
                  <a:pt x="447355" y="58163"/>
                  <a:pt x="581992" y="0"/>
                </a:cubicBezTo>
                <a:cubicBezTo>
                  <a:pt x="716629" y="-58163"/>
                  <a:pt x="879696" y="52641"/>
                  <a:pt x="1163984" y="0"/>
                </a:cubicBezTo>
                <a:cubicBezTo>
                  <a:pt x="1448272" y="-52641"/>
                  <a:pt x="1393872" y="37971"/>
                  <a:pt x="1573534" y="0"/>
                </a:cubicBezTo>
                <a:cubicBezTo>
                  <a:pt x="1753196" y="-37971"/>
                  <a:pt x="1781670" y="39249"/>
                  <a:pt x="1983084" y="0"/>
                </a:cubicBezTo>
                <a:cubicBezTo>
                  <a:pt x="2184498" y="-39249"/>
                  <a:pt x="2319253" y="15978"/>
                  <a:pt x="2478855" y="0"/>
                </a:cubicBezTo>
                <a:cubicBezTo>
                  <a:pt x="2638457" y="-15978"/>
                  <a:pt x="2852931" y="23097"/>
                  <a:pt x="3060847" y="0"/>
                </a:cubicBezTo>
                <a:cubicBezTo>
                  <a:pt x="3268763" y="-23097"/>
                  <a:pt x="3337701" y="4837"/>
                  <a:pt x="3599728" y="0"/>
                </a:cubicBezTo>
                <a:cubicBezTo>
                  <a:pt x="3861755" y="-4837"/>
                  <a:pt x="4118838" y="81102"/>
                  <a:pt x="4311052" y="0"/>
                </a:cubicBezTo>
                <a:cubicBezTo>
                  <a:pt x="4324314" y="164186"/>
                  <a:pt x="4258402" y="242203"/>
                  <a:pt x="4311052" y="472129"/>
                </a:cubicBezTo>
                <a:cubicBezTo>
                  <a:pt x="4363702" y="702055"/>
                  <a:pt x="4284332" y="741937"/>
                  <a:pt x="4311052" y="889782"/>
                </a:cubicBezTo>
                <a:cubicBezTo>
                  <a:pt x="4337772" y="1037627"/>
                  <a:pt x="4309846" y="1211320"/>
                  <a:pt x="4311052" y="1361912"/>
                </a:cubicBezTo>
                <a:cubicBezTo>
                  <a:pt x="4312258" y="1512504"/>
                  <a:pt x="4258447" y="1589493"/>
                  <a:pt x="4311052" y="1815882"/>
                </a:cubicBezTo>
                <a:cubicBezTo>
                  <a:pt x="4114152" y="1860742"/>
                  <a:pt x="4001166" y="1815306"/>
                  <a:pt x="3858392" y="1815882"/>
                </a:cubicBezTo>
                <a:cubicBezTo>
                  <a:pt x="3715618" y="1816458"/>
                  <a:pt x="3500195" y="1770671"/>
                  <a:pt x="3405731" y="1815882"/>
                </a:cubicBezTo>
                <a:cubicBezTo>
                  <a:pt x="3311267" y="1861093"/>
                  <a:pt x="3117076" y="1787762"/>
                  <a:pt x="2953071" y="1815882"/>
                </a:cubicBezTo>
                <a:cubicBezTo>
                  <a:pt x="2789066" y="1844002"/>
                  <a:pt x="2636893" y="1757390"/>
                  <a:pt x="2414189" y="1815882"/>
                </a:cubicBezTo>
                <a:cubicBezTo>
                  <a:pt x="2191485" y="1874374"/>
                  <a:pt x="2206020" y="1784170"/>
                  <a:pt x="2004639" y="1815882"/>
                </a:cubicBezTo>
                <a:cubicBezTo>
                  <a:pt x="1803258" y="1847594"/>
                  <a:pt x="1612518" y="1805114"/>
                  <a:pt x="1465758" y="1815882"/>
                </a:cubicBezTo>
                <a:cubicBezTo>
                  <a:pt x="1318998" y="1826650"/>
                  <a:pt x="1219925" y="1769722"/>
                  <a:pt x="1013097" y="1815882"/>
                </a:cubicBezTo>
                <a:cubicBezTo>
                  <a:pt x="806269" y="1862042"/>
                  <a:pt x="298807" y="1726124"/>
                  <a:pt x="0" y="1815882"/>
                </a:cubicBezTo>
                <a:cubicBezTo>
                  <a:pt x="-40055" y="1656917"/>
                  <a:pt x="25747" y="1569565"/>
                  <a:pt x="0" y="1343753"/>
                </a:cubicBezTo>
                <a:cubicBezTo>
                  <a:pt x="-25747" y="1117941"/>
                  <a:pt x="13606" y="1067360"/>
                  <a:pt x="0" y="907941"/>
                </a:cubicBezTo>
                <a:cubicBezTo>
                  <a:pt x="-13606" y="748522"/>
                  <a:pt x="25306" y="635099"/>
                  <a:pt x="0" y="417653"/>
                </a:cubicBezTo>
                <a:cubicBezTo>
                  <a:pt x="-25306" y="200207"/>
                  <a:pt x="26417" y="146335"/>
                  <a:pt x="0" y="0"/>
                </a:cubicBezTo>
                <a:close/>
              </a:path>
            </a:pathLst>
          </a:custGeom>
          <a:ln w="28575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7890082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This is a draft.</a:t>
            </a:r>
          </a:p>
          <a:p>
            <a:pPr algn="ctr"/>
            <a:r>
              <a:rPr lang="en-US" dirty="0"/>
              <a:t>Please send feedback</a:t>
            </a:r>
          </a:p>
          <a:p>
            <a:pPr algn="ctr"/>
            <a:r>
              <a:rPr lang="en-US" dirty="0"/>
              <a:t>and suggestions to</a:t>
            </a:r>
          </a:p>
          <a:p>
            <a:pPr algn="ctr"/>
            <a:r>
              <a:rPr lang="en-US" dirty="0">
                <a:hlinkClick r:id="rId3"/>
              </a:rPr>
              <a:t>InfraTalk202301@bob.ma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757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F5AD0-8D51-76CF-6279-D5633838B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030" y="608717"/>
            <a:ext cx="10363200" cy="1143000"/>
          </a:xfrm>
        </p:spPr>
        <p:txBody>
          <a:bodyPr/>
          <a:lstStyle/>
          <a:p>
            <a:r>
              <a:rPr lang="en-US" dirty="0"/>
              <a:t>It can be simple: Ambient Connectivity™</a:t>
            </a:r>
          </a:p>
        </p:txBody>
      </p:sp>
      <p:pic>
        <p:nvPicPr>
          <p:cNvPr id="9" name="Crops">
            <a:extLst>
              <a:ext uri="{FF2B5EF4-FFF2-40B4-BE49-F238E27FC236}">
                <a16:creationId xmlns:a16="http://schemas.microsoft.com/office/drawing/2014/main" id="{3F9A943A-03DA-15B7-C230-2D0C82AE1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495" y="1428164"/>
            <a:ext cx="3436557" cy="1544445"/>
          </a:xfrm>
          <a:prstGeom prst="rect">
            <a:avLst/>
          </a:prstGeom>
        </p:spPr>
      </p:pic>
      <p:pic>
        <p:nvPicPr>
          <p:cNvPr id="11" name="Hospital">
            <a:extLst>
              <a:ext uri="{FF2B5EF4-FFF2-40B4-BE49-F238E27FC236}">
                <a16:creationId xmlns:a16="http://schemas.microsoft.com/office/drawing/2014/main" id="{09884E8F-21B8-DDB7-7B68-CC4E2643F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725" y="3476337"/>
            <a:ext cx="2229161" cy="1819529"/>
          </a:xfrm>
          <a:prstGeom prst="rect">
            <a:avLst/>
          </a:prstGeom>
        </p:spPr>
      </p:pic>
      <p:pic>
        <p:nvPicPr>
          <p:cNvPr id="13" name="Tractor">
            <a:extLst>
              <a:ext uri="{FF2B5EF4-FFF2-40B4-BE49-F238E27FC236}">
                <a16:creationId xmlns:a16="http://schemas.microsoft.com/office/drawing/2014/main" id="{C0C0010A-77A9-558B-D9FD-392DE51EBF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890" y="2144823"/>
            <a:ext cx="1671740" cy="1043471"/>
          </a:xfrm>
          <a:prstGeom prst="rect">
            <a:avLst/>
          </a:prstGeom>
        </p:spPr>
      </p:pic>
      <p:pic>
        <p:nvPicPr>
          <p:cNvPr id="24" name="Cow">
            <a:extLst>
              <a:ext uri="{FF2B5EF4-FFF2-40B4-BE49-F238E27FC236}">
                <a16:creationId xmlns:a16="http://schemas.microsoft.com/office/drawing/2014/main" id="{AFF6FC30-37C6-73A4-B6A4-2BE3323699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165" y="1276166"/>
            <a:ext cx="1524213" cy="1314633"/>
          </a:xfrm>
          <a:prstGeom prst="rect">
            <a:avLst/>
          </a:prstGeom>
        </p:spPr>
      </p:pic>
      <p:grpSp>
        <p:nvGrpSpPr>
          <p:cNvPr id="29" name="Herd">
            <a:extLst>
              <a:ext uri="{FF2B5EF4-FFF2-40B4-BE49-F238E27FC236}">
                <a16:creationId xmlns:a16="http://schemas.microsoft.com/office/drawing/2014/main" id="{C6FBD6AC-D55C-68F9-1BD6-5541E28F1E97}"/>
              </a:ext>
            </a:extLst>
          </p:cNvPr>
          <p:cNvGrpSpPr/>
          <p:nvPr/>
        </p:nvGrpSpPr>
        <p:grpSpPr>
          <a:xfrm>
            <a:off x="1343109" y="1688898"/>
            <a:ext cx="2272577" cy="1922958"/>
            <a:chOff x="4647987" y="2734393"/>
            <a:chExt cx="2272577" cy="1922958"/>
          </a:xfrm>
        </p:grpSpPr>
        <p:pic>
          <p:nvPicPr>
            <p:cNvPr id="30" name="Cow">
              <a:extLst>
                <a:ext uri="{FF2B5EF4-FFF2-40B4-BE49-F238E27FC236}">
                  <a16:creationId xmlns:a16="http://schemas.microsoft.com/office/drawing/2014/main" id="{AD0960BB-3052-CCD9-0F49-9C40E9756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47987" y="2734393"/>
              <a:ext cx="1524213" cy="131463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766F45D-E946-0576-929D-BF91A0C69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39151" y="2885518"/>
              <a:ext cx="1524213" cy="1314633"/>
            </a:xfrm>
            <a:prstGeom prst="rect">
              <a:avLst/>
            </a:prstGeom>
          </p:spPr>
        </p:pic>
        <p:pic>
          <p:nvPicPr>
            <p:cNvPr id="32" name="Cow">
              <a:extLst>
                <a:ext uri="{FF2B5EF4-FFF2-40B4-BE49-F238E27FC236}">
                  <a16:creationId xmlns:a16="http://schemas.microsoft.com/office/drawing/2014/main" id="{CBADD664-76A2-0A1E-2FF5-C8C62462B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00387" y="2886793"/>
              <a:ext cx="1524213" cy="131463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AE3A7DC-D0E1-E08D-99EE-5A80B180C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1551" y="3037918"/>
              <a:ext cx="1524213" cy="1314633"/>
            </a:xfrm>
            <a:prstGeom prst="rect">
              <a:avLst/>
            </a:prstGeom>
          </p:spPr>
        </p:pic>
        <p:pic>
          <p:nvPicPr>
            <p:cNvPr id="34" name="Cow">
              <a:extLst>
                <a:ext uri="{FF2B5EF4-FFF2-40B4-BE49-F238E27FC236}">
                  <a16:creationId xmlns:a16="http://schemas.microsoft.com/office/drawing/2014/main" id="{59E60A32-8FC8-99C2-E6AB-AD350E595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52787" y="3039193"/>
              <a:ext cx="1524213" cy="131463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5E651CA-C1F4-C6F7-7C58-654D72EFB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43951" y="3190318"/>
              <a:ext cx="1524213" cy="1314633"/>
            </a:xfrm>
            <a:prstGeom prst="rect">
              <a:avLst/>
            </a:prstGeom>
          </p:spPr>
        </p:pic>
        <p:pic>
          <p:nvPicPr>
            <p:cNvPr id="36" name="Cow">
              <a:extLst>
                <a:ext uri="{FF2B5EF4-FFF2-40B4-BE49-F238E27FC236}">
                  <a16:creationId xmlns:a16="http://schemas.microsoft.com/office/drawing/2014/main" id="{343EE704-D8B5-70BA-972E-2055066F9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5187" y="3191593"/>
              <a:ext cx="1524213" cy="131463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CCACDA9-AAE6-0953-0923-5F62EE935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96351" y="3342718"/>
              <a:ext cx="1524213" cy="1314633"/>
            </a:xfrm>
            <a:prstGeom prst="rect">
              <a:avLst/>
            </a:prstGeom>
          </p:spPr>
        </p:pic>
      </p:grpSp>
      <p:pic>
        <p:nvPicPr>
          <p:cNvPr id="39" name="School">
            <a:extLst>
              <a:ext uri="{FF2B5EF4-FFF2-40B4-BE49-F238E27FC236}">
                <a16:creationId xmlns:a16="http://schemas.microsoft.com/office/drawing/2014/main" id="{E95ECE33-D18E-B2D6-2716-6F26E5D098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6637" y="3429000"/>
            <a:ext cx="2162477" cy="1905266"/>
          </a:xfrm>
          <a:prstGeom prst="rect">
            <a:avLst/>
          </a:prstGeom>
        </p:spPr>
      </p:pic>
      <p:pic>
        <p:nvPicPr>
          <p:cNvPr id="41" name="Lion Coloar">
            <a:extLst>
              <a:ext uri="{FF2B5EF4-FFF2-40B4-BE49-F238E27FC236}">
                <a16:creationId xmlns:a16="http://schemas.microsoft.com/office/drawing/2014/main" id="{E35B2A64-3646-7D94-430F-77C835F1C9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2437" y="3698752"/>
            <a:ext cx="4378842" cy="1597114"/>
          </a:xfrm>
          <a:prstGeom prst="rect">
            <a:avLst/>
          </a:prstGeom>
        </p:spPr>
      </p:pic>
      <p:pic>
        <p:nvPicPr>
          <p:cNvPr id="43" name="esp8266">
            <a:extLst>
              <a:ext uri="{FF2B5EF4-FFF2-40B4-BE49-F238E27FC236}">
                <a16:creationId xmlns:a16="http://schemas.microsoft.com/office/drawing/2014/main" id="{1184A25D-EAF4-5312-C0FF-1DAB28FC45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27637" y="3874857"/>
            <a:ext cx="2353642" cy="17061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808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Pill Bottles">
            <a:extLst>
              <a:ext uri="{FF2B5EF4-FFF2-40B4-BE49-F238E27FC236}">
                <a16:creationId xmlns:a16="http://schemas.microsoft.com/office/drawing/2014/main" id="{6786CEB2-F737-B5A2-AFAC-984E7B26AE52}"/>
              </a:ext>
            </a:extLst>
          </p:cNvPr>
          <p:cNvGrpSpPr/>
          <p:nvPr/>
        </p:nvGrpSpPr>
        <p:grpSpPr>
          <a:xfrm>
            <a:off x="415636" y="1752600"/>
            <a:ext cx="2540000" cy="4712855"/>
            <a:chOff x="756116" y="3404552"/>
            <a:chExt cx="9879453" cy="10585328"/>
          </a:xfrm>
        </p:grpSpPr>
        <p:grpSp>
          <p:nvGrpSpPr>
            <p:cNvPr id="11" name="Pill Bottle with chip">
              <a:extLst>
                <a:ext uri="{FF2B5EF4-FFF2-40B4-BE49-F238E27FC236}">
                  <a16:creationId xmlns:a16="http://schemas.microsoft.com/office/drawing/2014/main" id="{38255872-FCF4-8DEC-E302-196F9BAE2371}"/>
                </a:ext>
              </a:extLst>
            </p:cNvPr>
            <p:cNvGrpSpPr/>
            <p:nvPr/>
          </p:nvGrpSpPr>
          <p:grpSpPr>
            <a:xfrm>
              <a:off x="756116" y="3404552"/>
              <a:ext cx="1497453" cy="2203328"/>
              <a:chOff x="756116" y="3404552"/>
              <a:chExt cx="1497453" cy="2203328"/>
            </a:xfrm>
          </p:grpSpPr>
          <p:pic>
            <p:nvPicPr>
              <p:cNvPr id="1149" name="Pill Bottle">
                <a:extLst>
                  <a:ext uri="{FF2B5EF4-FFF2-40B4-BE49-F238E27FC236}">
                    <a16:creationId xmlns:a16="http://schemas.microsoft.com/office/drawing/2014/main" id="{E3A8FC4A-61A9-591F-9F38-D90B399379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150" name="esp8266">
                <a:extLst>
                  <a:ext uri="{FF2B5EF4-FFF2-40B4-BE49-F238E27FC236}">
                    <a16:creationId xmlns:a16="http://schemas.microsoft.com/office/drawing/2014/main" id="{539A4DD0-97D2-98C6-73DD-B13C78662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2" name="Pill Bottle with chip">
              <a:extLst>
                <a:ext uri="{FF2B5EF4-FFF2-40B4-BE49-F238E27FC236}">
                  <a16:creationId xmlns:a16="http://schemas.microsoft.com/office/drawing/2014/main" id="{FDDBFFA1-24F6-E93E-AF33-E63ACCAF4894}"/>
                </a:ext>
              </a:extLst>
            </p:cNvPr>
            <p:cNvGrpSpPr/>
            <p:nvPr/>
          </p:nvGrpSpPr>
          <p:grpSpPr>
            <a:xfrm>
              <a:off x="908516" y="3556952"/>
              <a:ext cx="1497453" cy="2203328"/>
              <a:chOff x="756116" y="3404552"/>
              <a:chExt cx="1497453" cy="2203328"/>
            </a:xfrm>
          </p:grpSpPr>
          <p:pic>
            <p:nvPicPr>
              <p:cNvPr id="1147" name="Pill Bottle">
                <a:extLst>
                  <a:ext uri="{FF2B5EF4-FFF2-40B4-BE49-F238E27FC236}">
                    <a16:creationId xmlns:a16="http://schemas.microsoft.com/office/drawing/2014/main" id="{A44155A5-77D5-F01E-6EBA-B1D3A3895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148" name="esp8266">
                <a:extLst>
                  <a:ext uri="{FF2B5EF4-FFF2-40B4-BE49-F238E27FC236}">
                    <a16:creationId xmlns:a16="http://schemas.microsoft.com/office/drawing/2014/main" id="{FF4E1D3A-42BA-3077-DDDC-B595C3DBF2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4" name="Pill Bottle with chip">
              <a:extLst>
                <a:ext uri="{FF2B5EF4-FFF2-40B4-BE49-F238E27FC236}">
                  <a16:creationId xmlns:a16="http://schemas.microsoft.com/office/drawing/2014/main" id="{FBB74954-DD10-031D-E070-0F29CFD225BF}"/>
                </a:ext>
              </a:extLst>
            </p:cNvPr>
            <p:cNvGrpSpPr/>
            <p:nvPr/>
          </p:nvGrpSpPr>
          <p:grpSpPr>
            <a:xfrm>
              <a:off x="1060916" y="3709352"/>
              <a:ext cx="1497453" cy="2203328"/>
              <a:chOff x="756116" y="3404552"/>
              <a:chExt cx="1497453" cy="2203328"/>
            </a:xfrm>
          </p:grpSpPr>
          <p:pic>
            <p:nvPicPr>
              <p:cNvPr id="1145" name="Pill Bottle">
                <a:extLst>
                  <a:ext uri="{FF2B5EF4-FFF2-40B4-BE49-F238E27FC236}">
                    <a16:creationId xmlns:a16="http://schemas.microsoft.com/office/drawing/2014/main" id="{9C449AB8-4E5A-3F2A-FE3A-F61665E545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146" name="esp8266">
                <a:extLst>
                  <a:ext uri="{FF2B5EF4-FFF2-40B4-BE49-F238E27FC236}">
                    <a16:creationId xmlns:a16="http://schemas.microsoft.com/office/drawing/2014/main" id="{869BD9E8-8CE5-4A9D-B21E-9CBD083C1A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5" name="Pill Bottle with chip">
              <a:extLst>
                <a:ext uri="{FF2B5EF4-FFF2-40B4-BE49-F238E27FC236}">
                  <a16:creationId xmlns:a16="http://schemas.microsoft.com/office/drawing/2014/main" id="{856BE6A4-5F86-3DF2-F8C3-E7F1004FA73D}"/>
                </a:ext>
              </a:extLst>
            </p:cNvPr>
            <p:cNvGrpSpPr/>
            <p:nvPr/>
          </p:nvGrpSpPr>
          <p:grpSpPr>
            <a:xfrm>
              <a:off x="1213316" y="3861752"/>
              <a:ext cx="1497453" cy="2203328"/>
              <a:chOff x="756116" y="3404552"/>
              <a:chExt cx="1497453" cy="2203328"/>
            </a:xfrm>
          </p:grpSpPr>
          <p:pic>
            <p:nvPicPr>
              <p:cNvPr id="1143" name="Pill Bottle">
                <a:extLst>
                  <a:ext uri="{FF2B5EF4-FFF2-40B4-BE49-F238E27FC236}">
                    <a16:creationId xmlns:a16="http://schemas.microsoft.com/office/drawing/2014/main" id="{BD193F7A-2E9D-A4FF-86AE-B1854DD9BD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144" name="esp8266">
                <a:extLst>
                  <a:ext uri="{FF2B5EF4-FFF2-40B4-BE49-F238E27FC236}">
                    <a16:creationId xmlns:a16="http://schemas.microsoft.com/office/drawing/2014/main" id="{922B38F9-953B-BB7E-9036-4A7AA049B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7" name="Pill Bottle with chip">
              <a:extLst>
                <a:ext uri="{FF2B5EF4-FFF2-40B4-BE49-F238E27FC236}">
                  <a16:creationId xmlns:a16="http://schemas.microsoft.com/office/drawing/2014/main" id="{F84E443A-D1B4-F1B6-072D-9064B2DC4866}"/>
                </a:ext>
              </a:extLst>
            </p:cNvPr>
            <p:cNvGrpSpPr/>
            <p:nvPr/>
          </p:nvGrpSpPr>
          <p:grpSpPr>
            <a:xfrm>
              <a:off x="1365716" y="4014152"/>
              <a:ext cx="1497453" cy="2203328"/>
              <a:chOff x="756116" y="3404552"/>
              <a:chExt cx="1497453" cy="2203328"/>
            </a:xfrm>
          </p:grpSpPr>
          <p:pic>
            <p:nvPicPr>
              <p:cNvPr id="1141" name="Pill Bottle">
                <a:extLst>
                  <a:ext uri="{FF2B5EF4-FFF2-40B4-BE49-F238E27FC236}">
                    <a16:creationId xmlns:a16="http://schemas.microsoft.com/office/drawing/2014/main" id="{426D99E0-49FF-76BD-0B93-F29087E866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142" name="esp8266">
                <a:extLst>
                  <a:ext uri="{FF2B5EF4-FFF2-40B4-BE49-F238E27FC236}">
                    <a16:creationId xmlns:a16="http://schemas.microsoft.com/office/drawing/2014/main" id="{88B771E2-1DFF-2C6B-B62E-35E51C0A3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8" name="Pill Bottle with chip">
              <a:extLst>
                <a:ext uri="{FF2B5EF4-FFF2-40B4-BE49-F238E27FC236}">
                  <a16:creationId xmlns:a16="http://schemas.microsoft.com/office/drawing/2014/main" id="{8D2A0AC8-48D2-B9FC-BDE6-60796C249110}"/>
                </a:ext>
              </a:extLst>
            </p:cNvPr>
            <p:cNvGrpSpPr/>
            <p:nvPr/>
          </p:nvGrpSpPr>
          <p:grpSpPr>
            <a:xfrm>
              <a:off x="1518116" y="4166552"/>
              <a:ext cx="1497453" cy="2203328"/>
              <a:chOff x="756116" y="3404552"/>
              <a:chExt cx="1497453" cy="2203328"/>
            </a:xfrm>
          </p:grpSpPr>
          <p:pic>
            <p:nvPicPr>
              <p:cNvPr id="1139" name="Pill Bottle">
                <a:extLst>
                  <a:ext uri="{FF2B5EF4-FFF2-40B4-BE49-F238E27FC236}">
                    <a16:creationId xmlns:a16="http://schemas.microsoft.com/office/drawing/2014/main" id="{9960F8AB-79C0-0B6C-F703-D7C7DE496E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140" name="esp8266">
                <a:extLst>
                  <a:ext uri="{FF2B5EF4-FFF2-40B4-BE49-F238E27FC236}">
                    <a16:creationId xmlns:a16="http://schemas.microsoft.com/office/drawing/2014/main" id="{67A8B760-A310-CB86-28A3-007C47ADC6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20" name="Pill Bottle with chip">
              <a:extLst>
                <a:ext uri="{FF2B5EF4-FFF2-40B4-BE49-F238E27FC236}">
                  <a16:creationId xmlns:a16="http://schemas.microsoft.com/office/drawing/2014/main" id="{F5EED747-7486-C3A9-39AD-C216B6519E89}"/>
                </a:ext>
              </a:extLst>
            </p:cNvPr>
            <p:cNvGrpSpPr/>
            <p:nvPr/>
          </p:nvGrpSpPr>
          <p:grpSpPr>
            <a:xfrm>
              <a:off x="1670516" y="4318952"/>
              <a:ext cx="1497453" cy="2203328"/>
              <a:chOff x="756116" y="3404552"/>
              <a:chExt cx="1497453" cy="2203328"/>
            </a:xfrm>
          </p:grpSpPr>
          <p:pic>
            <p:nvPicPr>
              <p:cNvPr id="1137" name="Pill Bottle">
                <a:extLst>
                  <a:ext uri="{FF2B5EF4-FFF2-40B4-BE49-F238E27FC236}">
                    <a16:creationId xmlns:a16="http://schemas.microsoft.com/office/drawing/2014/main" id="{8E155852-C0E9-358D-4E78-FF6CCCBF81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138" name="esp8266">
                <a:extLst>
                  <a:ext uri="{FF2B5EF4-FFF2-40B4-BE49-F238E27FC236}">
                    <a16:creationId xmlns:a16="http://schemas.microsoft.com/office/drawing/2014/main" id="{A36CEB42-079A-4E9B-03F4-9968BB612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21" name="Pill Bottle with chip">
              <a:extLst>
                <a:ext uri="{FF2B5EF4-FFF2-40B4-BE49-F238E27FC236}">
                  <a16:creationId xmlns:a16="http://schemas.microsoft.com/office/drawing/2014/main" id="{337A3D6D-A2FC-D263-8FBD-7603E553C018}"/>
                </a:ext>
              </a:extLst>
            </p:cNvPr>
            <p:cNvGrpSpPr/>
            <p:nvPr/>
          </p:nvGrpSpPr>
          <p:grpSpPr>
            <a:xfrm>
              <a:off x="1822916" y="4471352"/>
              <a:ext cx="1497453" cy="2203328"/>
              <a:chOff x="756116" y="3404552"/>
              <a:chExt cx="1497453" cy="2203328"/>
            </a:xfrm>
          </p:grpSpPr>
          <p:pic>
            <p:nvPicPr>
              <p:cNvPr id="1135" name="Pill Bottle">
                <a:extLst>
                  <a:ext uri="{FF2B5EF4-FFF2-40B4-BE49-F238E27FC236}">
                    <a16:creationId xmlns:a16="http://schemas.microsoft.com/office/drawing/2014/main" id="{54A45807-BBCA-8995-F47A-87399C3CB0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136" name="esp8266">
                <a:extLst>
                  <a:ext uri="{FF2B5EF4-FFF2-40B4-BE49-F238E27FC236}">
                    <a16:creationId xmlns:a16="http://schemas.microsoft.com/office/drawing/2014/main" id="{2F3625A4-8840-92E0-3B8A-49CAA72100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22" name="Pill Bottle with chip">
              <a:extLst>
                <a:ext uri="{FF2B5EF4-FFF2-40B4-BE49-F238E27FC236}">
                  <a16:creationId xmlns:a16="http://schemas.microsoft.com/office/drawing/2014/main" id="{F9082951-B20E-82A7-9F3E-1C8F71F82D68}"/>
                </a:ext>
              </a:extLst>
            </p:cNvPr>
            <p:cNvGrpSpPr/>
            <p:nvPr/>
          </p:nvGrpSpPr>
          <p:grpSpPr>
            <a:xfrm>
              <a:off x="1975316" y="4623752"/>
              <a:ext cx="1497453" cy="2203328"/>
              <a:chOff x="756116" y="3404552"/>
              <a:chExt cx="1497453" cy="2203328"/>
            </a:xfrm>
          </p:grpSpPr>
          <p:pic>
            <p:nvPicPr>
              <p:cNvPr id="1133" name="Pill Bottle">
                <a:extLst>
                  <a:ext uri="{FF2B5EF4-FFF2-40B4-BE49-F238E27FC236}">
                    <a16:creationId xmlns:a16="http://schemas.microsoft.com/office/drawing/2014/main" id="{4F747490-918D-2229-D273-5282EFF5B1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134" name="esp8266">
                <a:extLst>
                  <a:ext uri="{FF2B5EF4-FFF2-40B4-BE49-F238E27FC236}">
                    <a16:creationId xmlns:a16="http://schemas.microsoft.com/office/drawing/2014/main" id="{1326EA40-F5C8-ABBB-BD3C-22D11281B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23" name="Pill Bottle with chip">
              <a:extLst>
                <a:ext uri="{FF2B5EF4-FFF2-40B4-BE49-F238E27FC236}">
                  <a16:creationId xmlns:a16="http://schemas.microsoft.com/office/drawing/2014/main" id="{AF7996C1-0052-BBBA-9ECC-B97E988A262A}"/>
                </a:ext>
              </a:extLst>
            </p:cNvPr>
            <p:cNvGrpSpPr/>
            <p:nvPr/>
          </p:nvGrpSpPr>
          <p:grpSpPr>
            <a:xfrm>
              <a:off x="2127716" y="4776152"/>
              <a:ext cx="1497453" cy="2203328"/>
              <a:chOff x="756116" y="3404552"/>
              <a:chExt cx="1497453" cy="2203328"/>
            </a:xfrm>
          </p:grpSpPr>
          <p:pic>
            <p:nvPicPr>
              <p:cNvPr id="1131" name="Pill Bottle">
                <a:extLst>
                  <a:ext uri="{FF2B5EF4-FFF2-40B4-BE49-F238E27FC236}">
                    <a16:creationId xmlns:a16="http://schemas.microsoft.com/office/drawing/2014/main" id="{52A9A0E1-9F23-039F-AFBA-986EEED130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132" name="esp8266">
                <a:extLst>
                  <a:ext uri="{FF2B5EF4-FFF2-40B4-BE49-F238E27FC236}">
                    <a16:creationId xmlns:a16="http://schemas.microsoft.com/office/drawing/2014/main" id="{5BC0B316-F35F-46EE-3E73-6384A20DE0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24" name="Pill Bottle with chip">
              <a:extLst>
                <a:ext uri="{FF2B5EF4-FFF2-40B4-BE49-F238E27FC236}">
                  <a16:creationId xmlns:a16="http://schemas.microsoft.com/office/drawing/2014/main" id="{23735C18-1473-0DA6-D0B1-A7C8DD379CEE}"/>
                </a:ext>
              </a:extLst>
            </p:cNvPr>
            <p:cNvGrpSpPr/>
            <p:nvPr/>
          </p:nvGrpSpPr>
          <p:grpSpPr>
            <a:xfrm>
              <a:off x="2280116" y="4928552"/>
              <a:ext cx="1497453" cy="2203328"/>
              <a:chOff x="756116" y="3404552"/>
              <a:chExt cx="1497453" cy="2203328"/>
            </a:xfrm>
          </p:grpSpPr>
          <p:pic>
            <p:nvPicPr>
              <p:cNvPr id="1129" name="Pill Bottle">
                <a:extLst>
                  <a:ext uri="{FF2B5EF4-FFF2-40B4-BE49-F238E27FC236}">
                    <a16:creationId xmlns:a16="http://schemas.microsoft.com/office/drawing/2014/main" id="{6442F339-5E1D-91C6-D8A4-4E21592308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130" name="esp8266">
                <a:extLst>
                  <a:ext uri="{FF2B5EF4-FFF2-40B4-BE49-F238E27FC236}">
                    <a16:creationId xmlns:a16="http://schemas.microsoft.com/office/drawing/2014/main" id="{F800D44B-B230-1001-E6DE-17D3E2CC6E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25" name="Pill Bottle with chip">
              <a:extLst>
                <a:ext uri="{FF2B5EF4-FFF2-40B4-BE49-F238E27FC236}">
                  <a16:creationId xmlns:a16="http://schemas.microsoft.com/office/drawing/2014/main" id="{68BC4C62-88E9-7D68-8CA3-A5501ABE7FEB}"/>
                </a:ext>
              </a:extLst>
            </p:cNvPr>
            <p:cNvGrpSpPr/>
            <p:nvPr/>
          </p:nvGrpSpPr>
          <p:grpSpPr>
            <a:xfrm>
              <a:off x="2432516" y="5080952"/>
              <a:ext cx="1497453" cy="2203328"/>
              <a:chOff x="756116" y="3404552"/>
              <a:chExt cx="1497453" cy="2203328"/>
            </a:xfrm>
          </p:grpSpPr>
          <p:pic>
            <p:nvPicPr>
              <p:cNvPr id="1127" name="Pill Bottle">
                <a:extLst>
                  <a:ext uri="{FF2B5EF4-FFF2-40B4-BE49-F238E27FC236}">
                    <a16:creationId xmlns:a16="http://schemas.microsoft.com/office/drawing/2014/main" id="{A489AA6D-B0E3-D9B6-CE15-2476330A67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128" name="esp8266">
                <a:extLst>
                  <a:ext uri="{FF2B5EF4-FFF2-40B4-BE49-F238E27FC236}">
                    <a16:creationId xmlns:a16="http://schemas.microsoft.com/office/drawing/2014/main" id="{3A1405A9-5AC4-8074-E121-FB41C64BA6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26" name="Pill Bottle with chip">
              <a:extLst>
                <a:ext uri="{FF2B5EF4-FFF2-40B4-BE49-F238E27FC236}">
                  <a16:creationId xmlns:a16="http://schemas.microsoft.com/office/drawing/2014/main" id="{5631EC70-8D40-82C4-A393-CC449A62006A}"/>
                </a:ext>
              </a:extLst>
            </p:cNvPr>
            <p:cNvGrpSpPr/>
            <p:nvPr/>
          </p:nvGrpSpPr>
          <p:grpSpPr>
            <a:xfrm>
              <a:off x="2584916" y="5233352"/>
              <a:ext cx="1497453" cy="2203328"/>
              <a:chOff x="756116" y="3404552"/>
              <a:chExt cx="1497453" cy="2203328"/>
            </a:xfrm>
          </p:grpSpPr>
          <p:pic>
            <p:nvPicPr>
              <p:cNvPr id="1125" name="Pill Bottle">
                <a:extLst>
                  <a:ext uri="{FF2B5EF4-FFF2-40B4-BE49-F238E27FC236}">
                    <a16:creationId xmlns:a16="http://schemas.microsoft.com/office/drawing/2014/main" id="{DF40EC93-DC9F-FD21-C739-3F6B0CC2F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126" name="esp8266">
                <a:extLst>
                  <a:ext uri="{FF2B5EF4-FFF2-40B4-BE49-F238E27FC236}">
                    <a16:creationId xmlns:a16="http://schemas.microsoft.com/office/drawing/2014/main" id="{B2C185AF-8920-AD97-0DC1-DBE7A42288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27" name="Pill Bottle with chip">
              <a:extLst>
                <a:ext uri="{FF2B5EF4-FFF2-40B4-BE49-F238E27FC236}">
                  <a16:creationId xmlns:a16="http://schemas.microsoft.com/office/drawing/2014/main" id="{38E59232-5692-C1F8-DBAB-F10FB8E4FDC4}"/>
                </a:ext>
              </a:extLst>
            </p:cNvPr>
            <p:cNvGrpSpPr/>
            <p:nvPr/>
          </p:nvGrpSpPr>
          <p:grpSpPr>
            <a:xfrm>
              <a:off x="2737316" y="5385752"/>
              <a:ext cx="1497453" cy="2203328"/>
              <a:chOff x="756116" y="3404552"/>
              <a:chExt cx="1497453" cy="2203328"/>
            </a:xfrm>
          </p:grpSpPr>
          <p:pic>
            <p:nvPicPr>
              <p:cNvPr id="1123" name="Pill Bottle">
                <a:extLst>
                  <a:ext uri="{FF2B5EF4-FFF2-40B4-BE49-F238E27FC236}">
                    <a16:creationId xmlns:a16="http://schemas.microsoft.com/office/drawing/2014/main" id="{57FACFA4-B099-1827-BAF5-1AB5F5AFFC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124" name="esp8266">
                <a:extLst>
                  <a:ext uri="{FF2B5EF4-FFF2-40B4-BE49-F238E27FC236}">
                    <a16:creationId xmlns:a16="http://schemas.microsoft.com/office/drawing/2014/main" id="{448653F3-8D62-4AD8-527A-8DCEB4F113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31" name="Pill Bottle with chip">
              <a:extLst>
                <a:ext uri="{FF2B5EF4-FFF2-40B4-BE49-F238E27FC236}">
                  <a16:creationId xmlns:a16="http://schemas.microsoft.com/office/drawing/2014/main" id="{ED52AAB8-81E8-956C-DDAD-237BAF634568}"/>
                </a:ext>
              </a:extLst>
            </p:cNvPr>
            <p:cNvGrpSpPr/>
            <p:nvPr/>
          </p:nvGrpSpPr>
          <p:grpSpPr>
            <a:xfrm>
              <a:off x="2889716" y="5538152"/>
              <a:ext cx="1497453" cy="2203328"/>
              <a:chOff x="756116" y="3404552"/>
              <a:chExt cx="1497453" cy="2203328"/>
            </a:xfrm>
          </p:grpSpPr>
          <p:pic>
            <p:nvPicPr>
              <p:cNvPr id="1121" name="Pill Bottle">
                <a:extLst>
                  <a:ext uri="{FF2B5EF4-FFF2-40B4-BE49-F238E27FC236}">
                    <a16:creationId xmlns:a16="http://schemas.microsoft.com/office/drawing/2014/main" id="{9DE82499-8AF9-6790-E44F-A853B1EC64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122" name="esp8266">
                <a:extLst>
                  <a:ext uri="{FF2B5EF4-FFF2-40B4-BE49-F238E27FC236}">
                    <a16:creationId xmlns:a16="http://schemas.microsoft.com/office/drawing/2014/main" id="{73844970-96FD-58D9-1B65-CFC34DEE3C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32" name="Pill Bottle with chip">
              <a:extLst>
                <a:ext uri="{FF2B5EF4-FFF2-40B4-BE49-F238E27FC236}">
                  <a16:creationId xmlns:a16="http://schemas.microsoft.com/office/drawing/2014/main" id="{CEFA6BEC-29DD-592C-328C-40579CF5FD17}"/>
                </a:ext>
              </a:extLst>
            </p:cNvPr>
            <p:cNvGrpSpPr/>
            <p:nvPr/>
          </p:nvGrpSpPr>
          <p:grpSpPr>
            <a:xfrm>
              <a:off x="3042116" y="5690552"/>
              <a:ext cx="1497453" cy="2203328"/>
              <a:chOff x="756116" y="3404552"/>
              <a:chExt cx="1497453" cy="2203328"/>
            </a:xfrm>
          </p:grpSpPr>
          <p:pic>
            <p:nvPicPr>
              <p:cNvPr id="1119" name="Pill Bottle">
                <a:extLst>
                  <a:ext uri="{FF2B5EF4-FFF2-40B4-BE49-F238E27FC236}">
                    <a16:creationId xmlns:a16="http://schemas.microsoft.com/office/drawing/2014/main" id="{B4AC9124-DA3A-4827-7447-A75B5F9097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120" name="esp8266">
                <a:extLst>
                  <a:ext uri="{FF2B5EF4-FFF2-40B4-BE49-F238E27FC236}">
                    <a16:creationId xmlns:a16="http://schemas.microsoft.com/office/drawing/2014/main" id="{62B77035-F374-6E50-7F43-F98E26147B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33" name="Pill Bottle with chip">
              <a:extLst>
                <a:ext uri="{FF2B5EF4-FFF2-40B4-BE49-F238E27FC236}">
                  <a16:creationId xmlns:a16="http://schemas.microsoft.com/office/drawing/2014/main" id="{896B0A0E-D5F9-2E09-EC9D-102B8AE39E00}"/>
                </a:ext>
              </a:extLst>
            </p:cNvPr>
            <p:cNvGrpSpPr/>
            <p:nvPr/>
          </p:nvGrpSpPr>
          <p:grpSpPr>
            <a:xfrm>
              <a:off x="3194516" y="5842952"/>
              <a:ext cx="1497453" cy="2203328"/>
              <a:chOff x="756116" y="3404552"/>
              <a:chExt cx="1497453" cy="2203328"/>
            </a:xfrm>
          </p:grpSpPr>
          <p:pic>
            <p:nvPicPr>
              <p:cNvPr id="1117" name="Pill Bottle">
                <a:extLst>
                  <a:ext uri="{FF2B5EF4-FFF2-40B4-BE49-F238E27FC236}">
                    <a16:creationId xmlns:a16="http://schemas.microsoft.com/office/drawing/2014/main" id="{6FD46B51-D7AC-8BF7-9350-DDBF451387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118" name="esp8266">
                <a:extLst>
                  <a:ext uri="{FF2B5EF4-FFF2-40B4-BE49-F238E27FC236}">
                    <a16:creationId xmlns:a16="http://schemas.microsoft.com/office/drawing/2014/main" id="{42D8EF86-1D3E-76E6-6A55-6AE64F9682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34" name="Pill Bottle with chip">
              <a:extLst>
                <a:ext uri="{FF2B5EF4-FFF2-40B4-BE49-F238E27FC236}">
                  <a16:creationId xmlns:a16="http://schemas.microsoft.com/office/drawing/2014/main" id="{4154E03E-58B5-CA73-9245-949519C93540}"/>
                </a:ext>
              </a:extLst>
            </p:cNvPr>
            <p:cNvGrpSpPr/>
            <p:nvPr/>
          </p:nvGrpSpPr>
          <p:grpSpPr>
            <a:xfrm>
              <a:off x="3346916" y="5995352"/>
              <a:ext cx="1497453" cy="2203328"/>
              <a:chOff x="756116" y="3404552"/>
              <a:chExt cx="1497453" cy="2203328"/>
            </a:xfrm>
          </p:grpSpPr>
          <p:pic>
            <p:nvPicPr>
              <p:cNvPr id="1115" name="Pill Bottle">
                <a:extLst>
                  <a:ext uri="{FF2B5EF4-FFF2-40B4-BE49-F238E27FC236}">
                    <a16:creationId xmlns:a16="http://schemas.microsoft.com/office/drawing/2014/main" id="{709B08BF-F92E-D23D-55BA-99DA0A91B6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116" name="esp8266">
                <a:extLst>
                  <a:ext uri="{FF2B5EF4-FFF2-40B4-BE49-F238E27FC236}">
                    <a16:creationId xmlns:a16="http://schemas.microsoft.com/office/drawing/2014/main" id="{A8DC3F6C-2CF2-A5BA-01E1-217335232F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35" name="Pill Bottle with chip">
              <a:extLst>
                <a:ext uri="{FF2B5EF4-FFF2-40B4-BE49-F238E27FC236}">
                  <a16:creationId xmlns:a16="http://schemas.microsoft.com/office/drawing/2014/main" id="{753B37E6-F169-5F06-065A-9E7436E288F1}"/>
                </a:ext>
              </a:extLst>
            </p:cNvPr>
            <p:cNvGrpSpPr/>
            <p:nvPr/>
          </p:nvGrpSpPr>
          <p:grpSpPr>
            <a:xfrm>
              <a:off x="3499316" y="6147752"/>
              <a:ext cx="1497453" cy="2203328"/>
              <a:chOff x="756116" y="3404552"/>
              <a:chExt cx="1497453" cy="2203328"/>
            </a:xfrm>
          </p:grpSpPr>
          <p:pic>
            <p:nvPicPr>
              <p:cNvPr id="1113" name="Pill Bottle">
                <a:extLst>
                  <a:ext uri="{FF2B5EF4-FFF2-40B4-BE49-F238E27FC236}">
                    <a16:creationId xmlns:a16="http://schemas.microsoft.com/office/drawing/2014/main" id="{33B18F54-4A68-068F-143D-281FEF063B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114" name="esp8266">
                <a:extLst>
                  <a:ext uri="{FF2B5EF4-FFF2-40B4-BE49-F238E27FC236}">
                    <a16:creationId xmlns:a16="http://schemas.microsoft.com/office/drawing/2014/main" id="{06E45D91-6548-E673-63EF-7E6008D1CF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39" name="Pill Bottle with chip">
              <a:extLst>
                <a:ext uri="{FF2B5EF4-FFF2-40B4-BE49-F238E27FC236}">
                  <a16:creationId xmlns:a16="http://schemas.microsoft.com/office/drawing/2014/main" id="{47DB29E1-68AF-36FC-19E2-FDABA8705C0F}"/>
                </a:ext>
              </a:extLst>
            </p:cNvPr>
            <p:cNvGrpSpPr/>
            <p:nvPr/>
          </p:nvGrpSpPr>
          <p:grpSpPr>
            <a:xfrm>
              <a:off x="3651716" y="6300152"/>
              <a:ext cx="1497453" cy="2203328"/>
              <a:chOff x="756116" y="3404552"/>
              <a:chExt cx="1497453" cy="2203328"/>
            </a:xfrm>
          </p:grpSpPr>
          <p:pic>
            <p:nvPicPr>
              <p:cNvPr id="1111" name="Pill Bottle">
                <a:extLst>
                  <a:ext uri="{FF2B5EF4-FFF2-40B4-BE49-F238E27FC236}">
                    <a16:creationId xmlns:a16="http://schemas.microsoft.com/office/drawing/2014/main" id="{50FCFC74-4C59-D304-A7FC-DF799401CF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112" name="esp8266">
                <a:extLst>
                  <a:ext uri="{FF2B5EF4-FFF2-40B4-BE49-F238E27FC236}">
                    <a16:creationId xmlns:a16="http://schemas.microsoft.com/office/drawing/2014/main" id="{B031842C-5FDC-C9E7-9DE6-D6390BE104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40" name="Pill Bottle with chip">
              <a:extLst>
                <a:ext uri="{FF2B5EF4-FFF2-40B4-BE49-F238E27FC236}">
                  <a16:creationId xmlns:a16="http://schemas.microsoft.com/office/drawing/2014/main" id="{D0F427CB-95C0-3C52-E2D4-27984E7CE9CA}"/>
                </a:ext>
              </a:extLst>
            </p:cNvPr>
            <p:cNvGrpSpPr/>
            <p:nvPr/>
          </p:nvGrpSpPr>
          <p:grpSpPr>
            <a:xfrm>
              <a:off x="3804116" y="6452552"/>
              <a:ext cx="1497453" cy="2203328"/>
              <a:chOff x="756116" y="3404552"/>
              <a:chExt cx="1497453" cy="2203328"/>
            </a:xfrm>
          </p:grpSpPr>
          <p:pic>
            <p:nvPicPr>
              <p:cNvPr id="1109" name="Pill Bottle">
                <a:extLst>
                  <a:ext uri="{FF2B5EF4-FFF2-40B4-BE49-F238E27FC236}">
                    <a16:creationId xmlns:a16="http://schemas.microsoft.com/office/drawing/2014/main" id="{E957A726-1F2A-A271-EB63-C2C45608A7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110" name="esp8266">
                <a:extLst>
                  <a:ext uri="{FF2B5EF4-FFF2-40B4-BE49-F238E27FC236}">
                    <a16:creationId xmlns:a16="http://schemas.microsoft.com/office/drawing/2014/main" id="{4BD578A0-E891-2EAE-8617-228DEF9215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41" name="Pill Bottle with chip">
              <a:extLst>
                <a:ext uri="{FF2B5EF4-FFF2-40B4-BE49-F238E27FC236}">
                  <a16:creationId xmlns:a16="http://schemas.microsoft.com/office/drawing/2014/main" id="{A58AEFC2-0205-D3DF-72EE-71BA5858E898}"/>
                </a:ext>
              </a:extLst>
            </p:cNvPr>
            <p:cNvGrpSpPr/>
            <p:nvPr/>
          </p:nvGrpSpPr>
          <p:grpSpPr>
            <a:xfrm>
              <a:off x="3956516" y="6604952"/>
              <a:ext cx="1497453" cy="2203328"/>
              <a:chOff x="756116" y="3404552"/>
              <a:chExt cx="1497453" cy="2203328"/>
            </a:xfrm>
          </p:grpSpPr>
          <p:pic>
            <p:nvPicPr>
              <p:cNvPr id="1107" name="Pill Bottle">
                <a:extLst>
                  <a:ext uri="{FF2B5EF4-FFF2-40B4-BE49-F238E27FC236}">
                    <a16:creationId xmlns:a16="http://schemas.microsoft.com/office/drawing/2014/main" id="{02A0EF42-9C19-66AC-74EE-74BCB2A22F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108" name="esp8266">
                <a:extLst>
                  <a:ext uri="{FF2B5EF4-FFF2-40B4-BE49-F238E27FC236}">
                    <a16:creationId xmlns:a16="http://schemas.microsoft.com/office/drawing/2014/main" id="{697A623A-29FB-148C-D005-6B831CC8CA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42" name="Pill Bottle with chip">
              <a:extLst>
                <a:ext uri="{FF2B5EF4-FFF2-40B4-BE49-F238E27FC236}">
                  <a16:creationId xmlns:a16="http://schemas.microsoft.com/office/drawing/2014/main" id="{E91E901C-D2A4-BC0B-6B96-505B36AC8CE6}"/>
                </a:ext>
              </a:extLst>
            </p:cNvPr>
            <p:cNvGrpSpPr/>
            <p:nvPr/>
          </p:nvGrpSpPr>
          <p:grpSpPr>
            <a:xfrm>
              <a:off x="4108916" y="6757352"/>
              <a:ext cx="1497453" cy="2203328"/>
              <a:chOff x="756116" y="3404552"/>
              <a:chExt cx="1497453" cy="2203328"/>
            </a:xfrm>
          </p:grpSpPr>
          <p:pic>
            <p:nvPicPr>
              <p:cNvPr id="1105" name="Pill Bottle">
                <a:extLst>
                  <a:ext uri="{FF2B5EF4-FFF2-40B4-BE49-F238E27FC236}">
                    <a16:creationId xmlns:a16="http://schemas.microsoft.com/office/drawing/2014/main" id="{924EBC42-BA5C-3BFD-CE01-167C5707A5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106" name="esp8266">
                <a:extLst>
                  <a:ext uri="{FF2B5EF4-FFF2-40B4-BE49-F238E27FC236}">
                    <a16:creationId xmlns:a16="http://schemas.microsoft.com/office/drawing/2014/main" id="{CF002021-3F61-E81D-1437-A746FE2BD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43" name="Pill Bottle with chip">
              <a:extLst>
                <a:ext uri="{FF2B5EF4-FFF2-40B4-BE49-F238E27FC236}">
                  <a16:creationId xmlns:a16="http://schemas.microsoft.com/office/drawing/2014/main" id="{E01D7077-1795-BAD1-4F68-1381E04AB8CF}"/>
                </a:ext>
              </a:extLst>
            </p:cNvPr>
            <p:cNvGrpSpPr/>
            <p:nvPr/>
          </p:nvGrpSpPr>
          <p:grpSpPr>
            <a:xfrm>
              <a:off x="4261316" y="6909752"/>
              <a:ext cx="1497453" cy="2203328"/>
              <a:chOff x="756116" y="3404552"/>
              <a:chExt cx="1497453" cy="2203328"/>
            </a:xfrm>
          </p:grpSpPr>
          <p:pic>
            <p:nvPicPr>
              <p:cNvPr id="1103" name="Pill Bottle">
                <a:extLst>
                  <a:ext uri="{FF2B5EF4-FFF2-40B4-BE49-F238E27FC236}">
                    <a16:creationId xmlns:a16="http://schemas.microsoft.com/office/drawing/2014/main" id="{99ED50A2-7B36-7FD6-20AD-18F4632CD0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104" name="esp8266">
                <a:extLst>
                  <a:ext uri="{FF2B5EF4-FFF2-40B4-BE49-F238E27FC236}">
                    <a16:creationId xmlns:a16="http://schemas.microsoft.com/office/drawing/2014/main" id="{4909D276-A2CF-22E4-E4DC-296DA55A34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44" name="Pill Bottle with chip">
              <a:extLst>
                <a:ext uri="{FF2B5EF4-FFF2-40B4-BE49-F238E27FC236}">
                  <a16:creationId xmlns:a16="http://schemas.microsoft.com/office/drawing/2014/main" id="{34C213FB-2D20-80E9-2F03-2335B408FC09}"/>
                </a:ext>
              </a:extLst>
            </p:cNvPr>
            <p:cNvGrpSpPr/>
            <p:nvPr/>
          </p:nvGrpSpPr>
          <p:grpSpPr>
            <a:xfrm>
              <a:off x="4413716" y="7062152"/>
              <a:ext cx="1497453" cy="2203328"/>
              <a:chOff x="756116" y="3404552"/>
              <a:chExt cx="1497453" cy="2203328"/>
            </a:xfrm>
          </p:grpSpPr>
          <p:pic>
            <p:nvPicPr>
              <p:cNvPr id="1101" name="Pill Bottle">
                <a:extLst>
                  <a:ext uri="{FF2B5EF4-FFF2-40B4-BE49-F238E27FC236}">
                    <a16:creationId xmlns:a16="http://schemas.microsoft.com/office/drawing/2014/main" id="{A8EDF6FD-6507-3E34-0C56-FE9B9ABF7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102" name="esp8266">
                <a:extLst>
                  <a:ext uri="{FF2B5EF4-FFF2-40B4-BE49-F238E27FC236}">
                    <a16:creationId xmlns:a16="http://schemas.microsoft.com/office/drawing/2014/main" id="{6F4CECCC-2ED9-F277-813C-90392363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45" name="Pill Bottle with chip">
              <a:extLst>
                <a:ext uri="{FF2B5EF4-FFF2-40B4-BE49-F238E27FC236}">
                  <a16:creationId xmlns:a16="http://schemas.microsoft.com/office/drawing/2014/main" id="{F098AFF2-AFC4-931D-D544-CAD16B84E069}"/>
                </a:ext>
              </a:extLst>
            </p:cNvPr>
            <p:cNvGrpSpPr/>
            <p:nvPr/>
          </p:nvGrpSpPr>
          <p:grpSpPr>
            <a:xfrm>
              <a:off x="4566116" y="7214552"/>
              <a:ext cx="1497453" cy="2203328"/>
              <a:chOff x="756116" y="3404552"/>
              <a:chExt cx="1497453" cy="2203328"/>
            </a:xfrm>
          </p:grpSpPr>
          <p:pic>
            <p:nvPicPr>
              <p:cNvPr id="1099" name="Pill Bottle">
                <a:extLst>
                  <a:ext uri="{FF2B5EF4-FFF2-40B4-BE49-F238E27FC236}">
                    <a16:creationId xmlns:a16="http://schemas.microsoft.com/office/drawing/2014/main" id="{8FCB75E1-79F0-F712-206C-1A858DA76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100" name="esp8266">
                <a:extLst>
                  <a:ext uri="{FF2B5EF4-FFF2-40B4-BE49-F238E27FC236}">
                    <a16:creationId xmlns:a16="http://schemas.microsoft.com/office/drawing/2014/main" id="{497BA269-123A-E6B4-2589-70FD4EF361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46" name="Pill Bottle with chip">
              <a:extLst>
                <a:ext uri="{FF2B5EF4-FFF2-40B4-BE49-F238E27FC236}">
                  <a16:creationId xmlns:a16="http://schemas.microsoft.com/office/drawing/2014/main" id="{E7E55109-0224-9C85-7515-A8F6EE6CD24E}"/>
                </a:ext>
              </a:extLst>
            </p:cNvPr>
            <p:cNvGrpSpPr/>
            <p:nvPr/>
          </p:nvGrpSpPr>
          <p:grpSpPr>
            <a:xfrm>
              <a:off x="4718516" y="7366952"/>
              <a:ext cx="1497453" cy="2203328"/>
              <a:chOff x="756116" y="3404552"/>
              <a:chExt cx="1497453" cy="2203328"/>
            </a:xfrm>
          </p:grpSpPr>
          <p:pic>
            <p:nvPicPr>
              <p:cNvPr id="1097" name="Pill Bottle">
                <a:extLst>
                  <a:ext uri="{FF2B5EF4-FFF2-40B4-BE49-F238E27FC236}">
                    <a16:creationId xmlns:a16="http://schemas.microsoft.com/office/drawing/2014/main" id="{6521ED32-D914-0204-D561-B79478A12D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98" name="esp8266">
                <a:extLst>
                  <a:ext uri="{FF2B5EF4-FFF2-40B4-BE49-F238E27FC236}">
                    <a16:creationId xmlns:a16="http://schemas.microsoft.com/office/drawing/2014/main" id="{65185B98-4D26-177D-B747-6FF9E16783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47" name="Pill Bottle with chip">
              <a:extLst>
                <a:ext uri="{FF2B5EF4-FFF2-40B4-BE49-F238E27FC236}">
                  <a16:creationId xmlns:a16="http://schemas.microsoft.com/office/drawing/2014/main" id="{A9115F00-AD9B-A259-DAAB-05D617DD3242}"/>
                </a:ext>
              </a:extLst>
            </p:cNvPr>
            <p:cNvGrpSpPr/>
            <p:nvPr/>
          </p:nvGrpSpPr>
          <p:grpSpPr>
            <a:xfrm>
              <a:off x="4870916" y="7519352"/>
              <a:ext cx="1497453" cy="2203328"/>
              <a:chOff x="756116" y="3404552"/>
              <a:chExt cx="1497453" cy="2203328"/>
            </a:xfrm>
          </p:grpSpPr>
          <p:pic>
            <p:nvPicPr>
              <p:cNvPr id="1095" name="Pill Bottle">
                <a:extLst>
                  <a:ext uri="{FF2B5EF4-FFF2-40B4-BE49-F238E27FC236}">
                    <a16:creationId xmlns:a16="http://schemas.microsoft.com/office/drawing/2014/main" id="{BF84AE20-D515-D911-532C-AC895CA844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96" name="esp8266">
                <a:extLst>
                  <a:ext uri="{FF2B5EF4-FFF2-40B4-BE49-F238E27FC236}">
                    <a16:creationId xmlns:a16="http://schemas.microsoft.com/office/drawing/2014/main" id="{9AB405BF-3EA9-FF93-BF8C-8236F4244C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48" name="Pill Bottle with chip">
              <a:extLst>
                <a:ext uri="{FF2B5EF4-FFF2-40B4-BE49-F238E27FC236}">
                  <a16:creationId xmlns:a16="http://schemas.microsoft.com/office/drawing/2014/main" id="{58111BBF-72CE-D25F-B338-7BA31E6370EB}"/>
                </a:ext>
              </a:extLst>
            </p:cNvPr>
            <p:cNvGrpSpPr/>
            <p:nvPr/>
          </p:nvGrpSpPr>
          <p:grpSpPr>
            <a:xfrm>
              <a:off x="5023316" y="7671752"/>
              <a:ext cx="1497453" cy="2203328"/>
              <a:chOff x="756116" y="3404552"/>
              <a:chExt cx="1497453" cy="2203328"/>
            </a:xfrm>
          </p:grpSpPr>
          <p:pic>
            <p:nvPicPr>
              <p:cNvPr id="1093" name="Pill Bottle">
                <a:extLst>
                  <a:ext uri="{FF2B5EF4-FFF2-40B4-BE49-F238E27FC236}">
                    <a16:creationId xmlns:a16="http://schemas.microsoft.com/office/drawing/2014/main" id="{CB036E09-AEEA-EF7B-15D1-DA2B2D2C2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94" name="esp8266">
                <a:extLst>
                  <a:ext uri="{FF2B5EF4-FFF2-40B4-BE49-F238E27FC236}">
                    <a16:creationId xmlns:a16="http://schemas.microsoft.com/office/drawing/2014/main" id="{D0121CE9-CDFC-C4C8-A1B5-98859EE97D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49" name="Pill Bottle with chip">
              <a:extLst>
                <a:ext uri="{FF2B5EF4-FFF2-40B4-BE49-F238E27FC236}">
                  <a16:creationId xmlns:a16="http://schemas.microsoft.com/office/drawing/2014/main" id="{7DCF5DCD-E5C5-F7E9-D06A-54E20543BFF0}"/>
                </a:ext>
              </a:extLst>
            </p:cNvPr>
            <p:cNvGrpSpPr/>
            <p:nvPr/>
          </p:nvGrpSpPr>
          <p:grpSpPr>
            <a:xfrm>
              <a:off x="5175716" y="7824152"/>
              <a:ext cx="1497453" cy="2203328"/>
              <a:chOff x="756116" y="3404552"/>
              <a:chExt cx="1497453" cy="2203328"/>
            </a:xfrm>
          </p:grpSpPr>
          <p:pic>
            <p:nvPicPr>
              <p:cNvPr id="1091" name="Pill Bottle">
                <a:extLst>
                  <a:ext uri="{FF2B5EF4-FFF2-40B4-BE49-F238E27FC236}">
                    <a16:creationId xmlns:a16="http://schemas.microsoft.com/office/drawing/2014/main" id="{EC0FD2F7-EE52-137D-1278-F1E75A1860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92" name="esp8266">
                <a:extLst>
                  <a:ext uri="{FF2B5EF4-FFF2-40B4-BE49-F238E27FC236}">
                    <a16:creationId xmlns:a16="http://schemas.microsoft.com/office/drawing/2014/main" id="{486645A6-EAD7-7A57-A32F-F51E093FA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50" name="Pill Bottle with chip">
              <a:extLst>
                <a:ext uri="{FF2B5EF4-FFF2-40B4-BE49-F238E27FC236}">
                  <a16:creationId xmlns:a16="http://schemas.microsoft.com/office/drawing/2014/main" id="{AB6F2E4C-8A09-68D2-4E50-7C5DE7F03178}"/>
                </a:ext>
              </a:extLst>
            </p:cNvPr>
            <p:cNvGrpSpPr/>
            <p:nvPr/>
          </p:nvGrpSpPr>
          <p:grpSpPr>
            <a:xfrm>
              <a:off x="5328116" y="7976552"/>
              <a:ext cx="1497453" cy="2203328"/>
              <a:chOff x="756116" y="3404552"/>
              <a:chExt cx="1497453" cy="2203328"/>
            </a:xfrm>
          </p:grpSpPr>
          <p:pic>
            <p:nvPicPr>
              <p:cNvPr id="1089" name="Pill Bottle">
                <a:extLst>
                  <a:ext uri="{FF2B5EF4-FFF2-40B4-BE49-F238E27FC236}">
                    <a16:creationId xmlns:a16="http://schemas.microsoft.com/office/drawing/2014/main" id="{6D7EAD8E-2FED-84A2-D4B3-09FA40994A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90" name="esp8266">
                <a:extLst>
                  <a:ext uri="{FF2B5EF4-FFF2-40B4-BE49-F238E27FC236}">
                    <a16:creationId xmlns:a16="http://schemas.microsoft.com/office/drawing/2014/main" id="{3B204BF8-0969-666D-DE6A-E5AB5E95BE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51" name="Pill Bottle with chip">
              <a:extLst>
                <a:ext uri="{FF2B5EF4-FFF2-40B4-BE49-F238E27FC236}">
                  <a16:creationId xmlns:a16="http://schemas.microsoft.com/office/drawing/2014/main" id="{C875065E-8E2C-EC75-1D41-2D2C16F9483B}"/>
                </a:ext>
              </a:extLst>
            </p:cNvPr>
            <p:cNvGrpSpPr/>
            <p:nvPr/>
          </p:nvGrpSpPr>
          <p:grpSpPr>
            <a:xfrm>
              <a:off x="5480516" y="8128952"/>
              <a:ext cx="1497453" cy="2203328"/>
              <a:chOff x="756116" y="3404552"/>
              <a:chExt cx="1497453" cy="2203328"/>
            </a:xfrm>
          </p:grpSpPr>
          <p:pic>
            <p:nvPicPr>
              <p:cNvPr id="1087" name="Pill Bottle">
                <a:extLst>
                  <a:ext uri="{FF2B5EF4-FFF2-40B4-BE49-F238E27FC236}">
                    <a16:creationId xmlns:a16="http://schemas.microsoft.com/office/drawing/2014/main" id="{0BF3650E-FD8E-6451-4BA0-210FF5E02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88" name="esp8266">
                <a:extLst>
                  <a:ext uri="{FF2B5EF4-FFF2-40B4-BE49-F238E27FC236}">
                    <a16:creationId xmlns:a16="http://schemas.microsoft.com/office/drawing/2014/main" id="{C144C2E2-A141-66D6-E3AC-502BA5D952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52" name="Pill Bottle with chip">
              <a:extLst>
                <a:ext uri="{FF2B5EF4-FFF2-40B4-BE49-F238E27FC236}">
                  <a16:creationId xmlns:a16="http://schemas.microsoft.com/office/drawing/2014/main" id="{375D64FD-30A4-DE41-48FB-B57BE34641FA}"/>
                </a:ext>
              </a:extLst>
            </p:cNvPr>
            <p:cNvGrpSpPr/>
            <p:nvPr/>
          </p:nvGrpSpPr>
          <p:grpSpPr>
            <a:xfrm>
              <a:off x="5632916" y="8281352"/>
              <a:ext cx="1497453" cy="2203328"/>
              <a:chOff x="756116" y="3404552"/>
              <a:chExt cx="1497453" cy="2203328"/>
            </a:xfrm>
          </p:grpSpPr>
          <p:pic>
            <p:nvPicPr>
              <p:cNvPr id="1085" name="Pill Bottle">
                <a:extLst>
                  <a:ext uri="{FF2B5EF4-FFF2-40B4-BE49-F238E27FC236}">
                    <a16:creationId xmlns:a16="http://schemas.microsoft.com/office/drawing/2014/main" id="{A2357A50-CF63-305F-65F0-7833D4A0C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86" name="esp8266">
                <a:extLst>
                  <a:ext uri="{FF2B5EF4-FFF2-40B4-BE49-F238E27FC236}">
                    <a16:creationId xmlns:a16="http://schemas.microsoft.com/office/drawing/2014/main" id="{4A7ED709-3AF0-9814-43B6-28D0529C39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53" name="Pill Bottle with chip">
              <a:extLst>
                <a:ext uri="{FF2B5EF4-FFF2-40B4-BE49-F238E27FC236}">
                  <a16:creationId xmlns:a16="http://schemas.microsoft.com/office/drawing/2014/main" id="{9BF3FF0F-0A02-5350-FBA8-DFC460409F21}"/>
                </a:ext>
              </a:extLst>
            </p:cNvPr>
            <p:cNvGrpSpPr/>
            <p:nvPr/>
          </p:nvGrpSpPr>
          <p:grpSpPr>
            <a:xfrm>
              <a:off x="5785316" y="8433752"/>
              <a:ext cx="1497453" cy="2203328"/>
              <a:chOff x="756116" y="3404552"/>
              <a:chExt cx="1497453" cy="2203328"/>
            </a:xfrm>
          </p:grpSpPr>
          <p:pic>
            <p:nvPicPr>
              <p:cNvPr id="1083" name="Pill Bottle">
                <a:extLst>
                  <a:ext uri="{FF2B5EF4-FFF2-40B4-BE49-F238E27FC236}">
                    <a16:creationId xmlns:a16="http://schemas.microsoft.com/office/drawing/2014/main" id="{9A51F897-FFB9-0C22-14F5-78FD3300E9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84" name="esp8266">
                <a:extLst>
                  <a:ext uri="{FF2B5EF4-FFF2-40B4-BE49-F238E27FC236}">
                    <a16:creationId xmlns:a16="http://schemas.microsoft.com/office/drawing/2014/main" id="{C20487D8-3105-C92A-D6DA-53C31E46D4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54" name="Pill Bottle with chip">
              <a:extLst>
                <a:ext uri="{FF2B5EF4-FFF2-40B4-BE49-F238E27FC236}">
                  <a16:creationId xmlns:a16="http://schemas.microsoft.com/office/drawing/2014/main" id="{180C1A34-8B37-7DFF-319A-3BF1D673E863}"/>
                </a:ext>
              </a:extLst>
            </p:cNvPr>
            <p:cNvGrpSpPr/>
            <p:nvPr/>
          </p:nvGrpSpPr>
          <p:grpSpPr>
            <a:xfrm>
              <a:off x="5937716" y="8586152"/>
              <a:ext cx="1497453" cy="2203328"/>
              <a:chOff x="756116" y="3404552"/>
              <a:chExt cx="1497453" cy="2203328"/>
            </a:xfrm>
          </p:grpSpPr>
          <p:pic>
            <p:nvPicPr>
              <p:cNvPr id="1081" name="Pill Bottle">
                <a:extLst>
                  <a:ext uri="{FF2B5EF4-FFF2-40B4-BE49-F238E27FC236}">
                    <a16:creationId xmlns:a16="http://schemas.microsoft.com/office/drawing/2014/main" id="{9EFAEDDC-6E52-2C59-9B5C-E9DE5FBB4E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82" name="esp8266">
                <a:extLst>
                  <a:ext uri="{FF2B5EF4-FFF2-40B4-BE49-F238E27FC236}">
                    <a16:creationId xmlns:a16="http://schemas.microsoft.com/office/drawing/2014/main" id="{37865FBB-9021-7F6B-9595-12D60C77DE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55" name="Pill Bottle with chip">
              <a:extLst>
                <a:ext uri="{FF2B5EF4-FFF2-40B4-BE49-F238E27FC236}">
                  <a16:creationId xmlns:a16="http://schemas.microsoft.com/office/drawing/2014/main" id="{7429B94E-2434-B0A4-B7DE-DEDFCD76B65B}"/>
                </a:ext>
              </a:extLst>
            </p:cNvPr>
            <p:cNvGrpSpPr/>
            <p:nvPr/>
          </p:nvGrpSpPr>
          <p:grpSpPr>
            <a:xfrm>
              <a:off x="6090116" y="8738552"/>
              <a:ext cx="1497453" cy="2203328"/>
              <a:chOff x="756116" y="3404552"/>
              <a:chExt cx="1497453" cy="2203328"/>
            </a:xfrm>
          </p:grpSpPr>
          <p:pic>
            <p:nvPicPr>
              <p:cNvPr id="1079" name="Pill Bottle">
                <a:extLst>
                  <a:ext uri="{FF2B5EF4-FFF2-40B4-BE49-F238E27FC236}">
                    <a16:creationId xmlns:a16="http://schemas.microsoft.com/office/drawing/2014/main" id="{8A7CDF1E-80CB-1334-F3BC-0C97A1320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80" name="esp8266">
                <a:extLst>
                  <a:ext uri="{FF2B5EF4-FFF2-40B4-BE49-F238E27FC236}">
                    <a16:creationId xmlns:a16="http://schemas.microsoft.com/office/drawing/2014/main" id="{C55CC8D3-1CA0-051F-3D7F-8C8588DBA9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56" name="Pill Bottle with chip">
              <a:extLst>
                <a:ext uri="{FF2B5EF4-FFF2-40B4-BE49-F238E27FC236}">
                  <a16:creationId xmlns:a16="http://schemas.microsoft.com/office/drawing/2014/main" id="{F210D522-A6C0-0290-A127-4AE271F422AF}"/>
                </a:ext>
              </a:extLst>
            </p:cNvPr>
            <p:cNvGrpSpPr/>
            <p:nvPr/>
          </p:nvGrpSpPr>
          <p:grpSpPr>
            <a:xfrm>
              <a:off x="6242516" y="8890952"/>
              <a:ext cx="1497453" cy="2203328"/>
              <a:chOff x="756116" y="3404552"/>
              <a:chExt cx="1497453" cy="2203328"/>
            </a:xfrm>
          </p:grpSpPr>
          <p:pic>
            <p:nvPicPr>
              <p:cNvPr id="1077" name="Pill Bottle">
                <a:extLst>
                  <a:ext uri="{FF2B5EF4-FFF2-40B4-BE49-F238E27FC236}">
                    <a16:creationId xmlns:a16="http://schemas.microsoft.com/office/drawing/2014/main" id="{6B4676A2-C841-6042-AC85-76EFE3F2F3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78" name="esp8266">
                <a:extLst>
                  <a:ext uri="{FF2B5EF4-FFF2-40B4-BE49-F238E27FC236}">
                    <a16:creationId xmlns:a16="http://schemas.microsoft.com/office/drawing/2014/main" id="{366384AC-B60D-D6BE-EB16-4C5ACCF963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57" name="Pill Bottle with chip">
              <a:extLst>
                <a:ext uri="{FF2B5EF4-FFF2-40B4-BE49-F238E27FC236}">
                  <a16:creationId xmlns:a16="http://schemas.microsoft.com/office/drawing/2014/main" id="{7B468BDF-2009-7CBB-FFF9-15161381B34F}"/>
                </a:ext>
              </a:extLst>
            </p:cNvPr>
            <p:cNvGrpSpPr/>
            <p:nvPr/>
          </p:nvGrpSpPr>
          <p:grpSpPr>
            <a:xfrm>
              <a:off x="6394916" y="9043352"/>
              <a:ext cx="1497453" cy="2203328"/>
              <a:chOff x="756116" y="3404552"/>
              <a:chExt cx="1497453" cy="2203328"/>
            </a:xfrm>
          </p:grpSpPr>
          <p:pic>
            <p:nvPicPr>
              <p:cNvPr id="1075" name="Pill Bottle">
                <a:extLst>
                  <a:ext uri="{FF2B5EF4-FFF2-40B4-BE49-F238E27FC236}">
                    <a16:creationId xmlns:a16="http://schemas.microsoft.com/office/drawing/2014/main" id="{791FB548-EC6E-A171-B745-C13FA4629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76" name="esp8266">
                <a:extLst>
                  <a:ext uri="{FF2B5EF4-FFF2-40B4-BE49-F238E27FC236}">
                    <a16:creationId xmlns:a16="http://schemas.microsoft.com/office/drawing/2014/main" id="{C5CB074B-11C1-F918-5A1A-053DFAAFEF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58" name="Pill Bottle with chip">
              <a:extLst>
                <a:ext uri="{FF2B5EF4-FFF2-40B4-BE49-F238E27FC236}">
                  <a16:creationId xmlns:a16="http://schemas.microsoft.com/office/drawing/2014/main" id="{6AD85883-89EE-6EE4-5668-551879EDEFAC}"/>
                </a:ext>
              </a:extLst>
            </p:cNvPr>
            <p:cNvGrpSpPr/>
            <p:nvPr/>
          </p:nvGrpSpPr>
          <p:grpSpPr>
            <a:xfrm>
              <a:off x="6547316" y="9195752"/>
              <a:ext cx="1497453" cy="2203328"/>
              <a:chOff x="756116" y="3404552"/>
              <a:chExt cx="1497453" cy="2203328"/>
            </a:xfrm>
          </p:grpSpPr>
          <p:pic>
            <p:nvPicPr>
              <p:cNvPr id="1073" name="Pill Bottle">
                <a:extLst>
                  <a:ext uri="{FF2B5EF4-FFF2-40B4-BE49-F238E27FC236}">
                    <a16:creationId xmlns:a16="http://schemas.microsoft.com/office/drawing/2014/main" id="{1A6DB346-E01F-F48E-8CA7-398044E4C4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74" name="esp8266">
                <a:extLst>
                  <a:ext uri="{FF2B5EF4-FFF2-40B4-BE49-F238E27FC236}">
                    <a16:creationId xmlns:a16="http://schemas.microsoft.com/office/drawing/2014/main" id="{1C557E5D-4980-D080-A3B9-48987B72A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59" name="Pill Bottle with chip">
              <a:extLst>
                <a:ext uri="{FF2B5EF4-FFF2-40B4-BE49-F238E27FC236}">
                  <a16:creationId xmlns:a16="http://schemas.microsoft.com/office/drawing/2014/main" id="{A5043357-74FA-1DB0-C278-F6229659D866}"/>
                </a:ext>
              </a:extLst>
            </p:cNvPr>
            <p:cNvGrpSpPr/>
            <p:nvPr/>
          </p:nvGrpSpPr>
          <p:grpSpPr>
            <a:xfrm>
              <a:off x="6699716" y="9348152"/>
              <a:ext cx="1497453" cy="2203328"/>
              <a:chOff x="756116" y="3404552"/>
              <a:chExt cx="1497453" cy="2203328"/>
            </a:xfrm>
          </p:grpSpPr>
          <p:pic>
            <p:nvPicPr>
              <p:cNvPr id="1071" name="Pill Bottle">
                <a:extLst>
                  <a:ext uri="{FF2B5EF4-FFF2-40B4-BE49-F238E27FC236}">
                    <a16:creationId xmlns:a16="http://schemas.microsoft.com/office/drawing/2014/main" id="{AB3B5219-43D4-3A6C-54BD-22453FD8B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72" name="esp8266">
                <a:extLst>
                  <a:ext uri="{FF2B5EF4-FFF2-40B4-BE49-F238E27FC236}">
                    <a16:creationId xmlns:a16="http://schemas.microsoft.com/office/drawing/2014/main" id="{CF51B729-18B8-1FF8-172B-7E64FB5E96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60" name="Pill Bottle with chip">
              <a:extLst>
                <a:ext uri="{FF2B5EF4-FFF2-40B4-BE49-F238E27FC236}">
                  <a16:creationId xmlns:a16="http://schemas.microsoft.com/office/drawing/2014/main" id="{29DFAE22-86BB-A350-8D1D-D0292798B1B1}"/>
                </a:ext>
              </a:extLst>
            </p:cNvPr>
            <p:cNvGrpSpPr/>
            <p:nvPr/>
          </p:nvGrpSpPr>
          <p:grpSpPr>
            <a:xfrm>
              <a:off x="6852116" y="9500552"/>
              <a:ext cx="1497453" cy="2203328"/>
              <a:chOff x="756116" y="3404552"/>
              <a:chExt cx="1497453" cy="2203328"/>
            </a:xfrm>
          </p:grpSpPr>
          <p:pic>
            <p:nvPicPr>
              <p:cNvPr id="1069" name="Pill Bottle">
                <a:extLst>
                  <a:ext uri="{FF2B5EF4-FFF2-40B4-BE49-F238E27FC236}">
                    <a16:creationId xmlns:a16="http://schemas.microsoft.com/office/drawing/2014/main" id="{F9723000-17C1-8C5C-04C2-F7E0B7BDAA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70" name="esp8266">
                <a:extLst>
                  <a:ext uri="{FF2B5EF4-FFF2-40B4-BE49-F238E27FC236}">
                    <a16:creationId xmlns:a16="http://schemas.microsoft.com/office/drawing/2014/main" id="{D3F0AF86-A47B-F034-D75A-456782E87C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61" name="Pill Bottle with chip">
              <a:extLst>
                <a:ext uri="{FF2B5EF4-FFF2-40B4-BE49-F238E27FC236}">
                  <a16:creationId xmlns:a16="http://schemas.microsoft.com/office/drawing/2014/main" id="{17D612EA-7F3D-F583-B0DD-C8CE97E57D8F}"/>
                </a:ext>
              </a:extLst>
            </p:cNvPr>
            <p:cNvGrpSpPr/>
            <p:nvPr/>
          </p:nvGrpSpPr>
          <p:grpSpPr>
            <a:xfrm>
              <a:off x="7004516" y="9652952"/>
              <a:ext cx="1497453" cy="2203328"/>
              <a:chOff x="756116" y="3404552"/>
              <a:chExt cx="1497453" cy="2203328"/>
            </a:xfrm>
          </p:grpSpPr>
          <p:pic>
            <p:nvPicPr>
              <p:cNvPr id="1067" name="Pill Bottle">
                <a:extLst>
                  <a:ext uri="{FF2B5EF4-FFF2-40B4-BE49-F238E27FC236}">
                    <a16:creationId xmlns:a16="http://schemas.microsoft.com/office/drawing/2014/main" id="{6DB626D0-F6D4-4318-9AA3-BFACD7D540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68" name="esp8266">
                <a:extLst>
                  <a:ext uri="{FF2B5EF4-FFF2-40B4-BE49-F238E27FC236}">
                    <a16:creationId xmlns:a16="http://schemas.microsoft.com/office/drawing/2014/main" id="{66DF9C15-FD23-CBE2-E507-42C5A7E72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62" name="Pill Bottle with chip">
              <a:extLst>
                <a:ext uri="{FF2B5EF4-FFF2-40B4-BE49-F238E27FC236}">
                  <a16:creationId xmlns:a16="http://schemas.microsoft.com/office/drawing/2014/main" id="{6BDA1AEE-70F2-1C16-002C-DBF4E9BFD7B5}"/>
                </a:ext>
              </a:extLst>
            </p:cNvPr>
            <p:cNvGrpSpPr/>
            <p:nvPr/>
          </p:nvGrpSpPr>
          <p:grpSpPr>
            <a:xfrm>
              <a:off x="7156916" y="9805352"/>
              <a:ext cx="1497453" cy="2203328"/>
              <a:chOff x="756116" y="3404552"/>
              <a:chExt cx="1497453" cy="2203328"/>
            </a:xfrm>
          </p:grpSpPr>
          <p:pic>
            <p:nvPicPr>
              <p:cNvPr id="1065" name="Pill Bottle">
                <a:extLst>
                  <a:ext uri="{FF2B5EF4-FFF2-40B4-BE49-F238E27FC236}">
                    <a16:creationId xmlns:a16="http://schemas.microsoft.com/office/drawing/2014/main" id="{17BFEFDB-24F7-574A-FAB8-284CCD49E7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66" name="esp8266">
                <a:extLst>
                  <a:ext uri="{FF2B5EF4-FFF2-40B4-BE49-F238E27FC236}">
                    <a16:creationId xmlns:a16="http://schemas.microsoft.com/office/drawing/2014/main" id="{31936F36-AE46-5582-C2D6-BF88D5BEFE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63" name="Pill Bottle with chip">
              <a:extLst>
                <a:ext uri="{FF2B5EF4-FFF2-40B4-BE49-F238E27FC236}">
                  <a16:creationId xmlns:a16="http://schemas.microsoft.com/office/drawing/2014/main" id="{C7CADD63-95F4-85CF-C8C6-DE8816FBC614}"/>
                </a:ext>
              </a:extLst>
            </p:cNvPr>
            <p:cNvGrpSpPr/>
            <p:nvPr/>
          </p:nvGrpSpPr>
          <p:grpSpPr>
            <a:xfrm>
              <a:off x="7309316" y="9957752"/>
              <a:ext cx="1497453" cy="2203328"/>
              <a:chOff x="756116" y="3404552"/>
              <a:chExt cx="1497453" cy="2203328"/>
            </a:xfrm>
          </p:grpSpPr>
          <p:pic>
            <p:nvPicPr>
              <p:cNvPr id="1063" name="Pill Bottle">
                <a:extLst>
                  <a:ext uri="{FF2B5EF4-FFF2-40B4-BE49-F238E27FC236}">
                    <a16:creationId xmlns:a16="http://schemas.microsoft.com/office/drawing/2014/main" id="{9B601417-4C3F-CD30-D691-41CEA32781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64" name="esp8266">
                <a:extLst>
                  <a:ext uri="{FF2B5EF4-FFF2-40B4-BE49-F238E27FC236}">
                    <a16:creationId xmlns:a16="http://schemas.microsoft.com/office/drawing/2014/main" id="{1BFFB952-71AF-0078-D7DC-30D8BEE5F3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024" name="Pill Bottle with chip">
              <a:extLst>
                <a:ext uri="{FF2B5EF4-FFF2-40B4-BE49-F238E27FC236}">
                  <a16:creationId xmlns:a16="http://schemas.microsoft.com/office/drawing/2014/main" id="{F51746FD-DD66-DF70-6010-A041D6EDA688}"/>
                </a:ext>
              </a:extLst>
            </p:cNvPr>
            <p:cNvGrpSpPr/>
            <p:nvPr/>
          </p:nvGrpSpPr>
          <p:grpSpPr>
            <a:xfrm>
              <a:off x="7461716" y="10110152"/>
              <a:ext cx="1497453" cy="2203328"/>
              <a:chOff x="756116" y="3404552"/>
              <a:chExt cx="1497453" cy="2203328"/>
            </a:xfrm>
          </p:grpSpPr>
          <p:pic>
            <p:nvPicPr>
              <p:cNvPr id="1061" name="Pill Bottle">
                <a:extLst>
                  <a:ext uri="{FF2B5EF4-FFF2-40B4-BE49-F238E27FC236}">
                    <a16:creationId xmlns:a16="http://schemas.microsoft.com/office/drawing/2014/main" id="{62FF0212-7D9D-6940-86D1-513348B128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62" name="esp8266">
                <a:extLst>
                  <a:ext uri="{FF2B5EF4-FFF2-40B4-BE49-F238E27FC236}">
                    <a16:creationId xmlns:a16="http://schemas.microsoft.com/office/drawing/2014/main" id="{C4385472-9FDB-9DDD-F3C3-FCFAEA5064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025" name="Pill Bottle with chip">
              <a:extLst>
                <a:ext uri="{FF2B5EF4-FFF2-40B4-BE49-F238E27FC236}">
                  <a16:creationId xmlns:a16="http://schemas.microsoft.com/office/drawing/2014/main" id="{00EF507B-B017-56AD-C21E-8D58C262246F}"/>
                </a:ext>
              </a:extLst>
            </p:cNvPr>
            <p:cNvGrpSpPr/>
            <p:nvPr/>
          </p:nvGrpSpPr>
          <p:grpSpPr>
            <a:xfrm>
              <a:off x="7614116" y="10262552"/>
              <a:ext cx="1497453" cy="2203328"/>
              <a:chOff x="756116" y="3404552"/>
              <a:chExt cx="1497453" cy="2203328"/>
            </a:xfrm>
          </p:grpSpPr>
          <p:pic>
            <p:nvPicPr>
              <p:cNvPr id="1059" name="Pill Bottle">
                <a:extLst>
                  <a:ext uri="{FF2B5EF4-FFF2-40B4-BE49-F238E27FC236}">
                    <a16:creationId xmlns:a16="http://schemas.microsoft.com/office/drawing/2014/main" id="{E96BCC95-C9F9-B21E-4DAE-81478B09CD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60" name="esp8266">
                <a:extLst>
                  <a:ext uri="{FF2B5EF4-FFF2-40B4-BE49-F238E27FC236}">
                    <a16:creationId xmlns:a16="http://schemas.microsoft.com/office/drawing/2014/main" id="{896F7221-50BE-D2FC-D298-3AC5661F54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027" name="Pill Bottle with chip">
              <a:extLst>
                <a:ext uri="{FF2B5EF4-FFF2-40B4-BE49-F238E27FC236}">
                  <a16:creationId xmlns:a16="http://schemas.microsoft.com/office/drawing/2014/main" id="{F2ED905A-DAF9-5AC3-3AE6-587E94868C1E}"/>
                </a:ext>
              </a:extLst>
            </p:cNvPr>
            <p:cNvGrpSpPr/>
            <p:nvPr/>
          </p:nvGrpSpPr>
          <p:grpSpPr>
            <a:xfrm>
              <a:off x="7766516" y="10414952"/>
              <a:ext cx="1497453" cy="2203328"/>
              <a:chOff x="756116" y="3404552"/>
              <a:chExt cx="1497453" cy="2203328"/>
            </a:xfrm>
          </p:grpSpPr>
          <p:pic>
            <p:nvPicPr>
              <p:cNvPr id="1057" name="Pill Bottle">
                <a:extLst>
                  <a:ext uri="{FF2B5EF4-FFF2-40B4-BE49-F238E27FC236}">
                    <a16:creationId xmlns:a16="http://schemas.microsoft.com/office/drawing/2014/main" id="{EA4E64DC-3E9D-DC37-0D4D-3A1DED8FB3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58" name="esp8266">
                <a:extLst>
                  <a:ext uri="{FF2B5EF4-FFF2-40B4-BE49-F238E27FC236}">
                    <a16:creationId xmlns:a16="http://schemas.microsoft.com/office/drawing/2014/main" id="{F98A4250-2E7E-F76C-BCCD-7D361E88F1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029" name="Pill Bottle with chip">
              <a:extLst>
                <a:ext uri="{FF2B5EF4-FFF2-40B4-BE49-F238E27FC236}">
                  <a16:creationId xmlns:a16="http://schemas.microsoft.com/office/drawing/2014/main" id="{CA1EDC21-7E90-AD6D-196B-9812CD573121}"/>
                </a:ext>
              </a:extLst>
            </p:cNvPr>
            <p:cNvGrpSpPr/>
            <p:nvPr/>
          </p:nvGrpSpPr>
          <p:grpSpPr>
            <a:xfrm>
              <a:off x="7918916" y="10567352"/>
              <a:ext cx="1497453" cy="2203328"/>
              <a:chOff x="756116" y="3404552"/>
              <a:chExt cx="1497453" cy="2203328"/>
            </a:xfrm>
          </p:grpSpPr>
          <p:pic>
            <p:nvPicPr>
              <p:cNvPr id="1055" name="Pill Bottle">
                <a:extLst>
                  <a:ext uri="{FF2B5EF4-FFF2-40B4-BE49-F238E27FC236}">
                    <a16:creationId xmlns:a16="http://schemas.microsoft.com/office/drawing/2014/main" id="{AB55F9D9-F684-3B72-3949-B0F8E14FB9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56" name="esp8266">
                <a:extLst>
                  <a:ext uri="{FF2B5EF4-FFF2-40B4-BE49-F238E27FC236}">
                    <a16:creationId xmlns:a16="http://schemas.microsoft.com/office/drawing/2014/main" id="{CC2ADAD8-235F-306D-6515-D44BCB0A65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031" name="Pill Bottle with chip">
              <a:extLst>
                <a:ext uri="{FF2B5EF4-FFF2-40B4-BE49-F238E27FC236}">
                  <a16:creationId xmlns:a16="http://schemas.microsoft.com/office/drawing/2014/main" id="{D68AFFC4-4D44-C792-CC94-E9E780253CE8}"/>
                </a:ext>
              </a:extLst>
            </p:cNvPr>
            <p:cNvGrpSpPr/>
            <p:nvPr/>
          </p:nvGrpSpPr>
          <p:grpSpPr>
            <a:xfrm>
              <a:off x="8071316" y="10719752"/>
              <a:ext cx="1497453" cy="2203328"/>
              <a:chOff x="756116" y="3404552"/>
              <a:chExt cx="1497453" cy="2203328"/>
            </a:xfrm>
          </p:grpSpPr>
          <p:pic>
            <p:nvPicPr>
              <p:cNvPr id="1053" name="Pill Bottle">
                <a:extLst>
                  <a:ext uri="{FF2B5EF4-FFF2-40B4-BE49-F238E27FC236}">
                    <a16:creationId xmlns:a16="http://schemas.microsoft.com/office/drawing/2014/main" id="{B08CC0BF-B267-43C9-00D8-67564F7475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54" name="esp8266">
                <a:extLst>
                  <a:ext uri="{FF2B5EF4-FFF2-40B4-BE49-F238E27FC236}">
                    <a16:creationId xmlns:a16="http://schemas.microsoft.com/office/drawing/2014/main" id="{193AB5C4-6FCF-E773-5981-0789544A6E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032" name="Pill Bottle with chip">
              <a:extLst>
                <a:ext uri="{FF2B5EF4-FFF2-40B4-BE49-F238E27FC236}">
                  <a16:creationId xmlns:a16="http://schemas.microsoft.com/office/drawing/2014/main" id="{A7288F80-4EAC-34A8-D664-9542746BB104}"/>
                </a:ext>
              </a:extLst>
            </p:cNvPr>
            <p:cNvGrpSpPr/>
            <p:nvPr/>
          </p:nvGrpSpPr>
          <p:grpSpPr>
            <a:xfrm>
              <a:off x="8223716" y="10872152"/>
              <a:ext cx="1497453" cy="2203328"/>
              <a:chOff x="756116" y="3404552"/>
              <a:chExt cx="1497453" cy="2203328"/>
            </a:xfrm>
          </p:grpSpPr>
          <p:pic>
            <p:nvPicPr>
              <p:cNvPr id="1051" name="Pill Bottle">
                <a:extLst>
                  <a:ext uri="{FF2B5EF4-FFF2-40B4-BE49-F238E27FC236}">
                    <a16:creationId xmlns:a16="http://schemas.microsoft.com/office/drawing/2014/main" id="{64E6239E-E26A-35EE-0ECC-E75D38AD65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52" name="esp8266">
                <a:extLst>
                  <a:ext uri="{FF2B5EF4-FFF2-40B4-BE49-F238E27FC236}">
                    <a16:creationId xmlns:a16="http://schemas.microsoft.com/office/drawing/2014/main" id="{A927FCB5-0890-C982-9386-14D8EC6D3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033" name="Pill Bottle with chip">
              <a:extLst>
                <a:ext uri="{FF2B5EF4-FFF2-40B4-BE49-F238E27FC236}">
                  <a16:creationId xmlns:a16="http://schemas.microsoft.com/office/drawing/2014/main" id="{D506ED27-1002-DA74-C867-38B98C412F13}"/>
                </a:ext>
              </a:extLst>
            </p:cNvPr>
            <p:cNvGrpSpPr/>
            <p:nvPr/>
          </p:nvGrpSpPr>
          <p:grpSpPr>
            <a:xfrm>
              <a:off x="8376116" y="11024552"/>
              <a:ext cx="1497453" cy="2203328"/>
              <a:chOff x="756116" y="3404552"/>
              <a:chExt cx="1497453" cy="2203328"/>
            </a:xfrm>
          </p:grpSpPr>
          <p:pic>
            <p:nvPicPr>
              <p:cNvPr id="1049" name="Pill Bottle">
                <a:extLst>
                  <a:ext uri="{FF2B5EF4-FFF2-40B4-BE49-F238E27FC236}">
                    <a16:creationId xmlns:a16="http://schemas.microsoft.com/office/drawing/2014/main" id="{3508312A-607C-ED62-F630-788D598A62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50" name="esp8266">
                <a:extLst>
                  <a:ext uri="{FF2B5EF4-FFF2-40B4-BE49-F238E27FC236}">
                    <a16:creationId xmlns:a16="http://schemas.microsoft.com/office/drawing/2014/main" id="{D37440BD-B309-E0B2-6C76-D81A6D02DC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034" name="Pill Bottle with chip">
              <a:extLst>
                <a:ext uri="{FF2B5EF4-FFF2-40B4-BE49-F238E27FC236}">
                  <a16:creationId xmlns:a16="http://schemas.microsoft.com/office/drawing/2014/main" id="{178E46F5-34EB-17F7-68D8-F13A824C8B5F}"/>
                </a:ext>
              </a:extLst>
            </p:cNvPr>
            <p:cNvGrpSpPr/>
            <p:nvPr/>
          </p:nvGrpSpPr>
          <p:grpSpPr>
            <a:xfrm>
              <a:off x="8528516" y="11176952"/>
              <a:ext cx="1497453" cy="2203328"/>
              <a:chOff x="756116" y="3404552"/>
              <a:chExt cx="1497453" cy="2203328"/>
            </a:xfrm>
          </p:grpSpPr>
          <p:pic>
            <p:nvPicPr>
              <p:cNvPr id="1047" name="Pill Bottle">
                <a:extLst>
                  <a:ext uri="{FF2B5EF4-FFF2-40B4-BE49-F238E27FC236}">
                    <a16:creationId xmlns:a16="http://schemas.microsoft.com/office/drawing/2014/main" id="{5B28D191-3298-91C6-DF97-80D7365088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48" name="esp8266">
                <a:extLst>
                  <a:ext uri="{FF2B5EF4-FFF2-40B4-BE49-F238E27FC236}">
                    <a16:creationId xmlns:a16="http://schemas.microsoft.com/office/drawing/2014/main" id="{FB835D7E-E367-3657-8C4B-D75473DFC8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035" name="Pill Bottle with chip">
              <a:extLst>
                <a:ext uri="{FF2B5EF4-FFF2-40B4-BE49-F238E27FC236}">
                  <a16:creationId xmlns:a16="http://schemas.microsoft.com/office/drawing/2014/main" id="{FD3BC0BB-6A7E-6D39-2037-5AB337804957}"/>
                </a:ext>
              </a:extLst>
            </p:cNvPr>
            <p:cNvGrpSpPr/>
            <p:nvPr/>
          </p:nvGrpSpPr>
          <p:grpSpPr>
            <a:xfrm>
              <a:off x="8680916" y="11329352"/>
              <a:ext cx="1497453" cy="2203328"/>
              <a:chOff x="756116" y="3404552"/>
              <a:chExt cx="1497453" cy="2203328"/>
            </a:xfrm>
          </p:grpSpPr>
          <p:pic>
            <p:nvPicPr>
              <p:cNvPr id="1045" name="Pill Bottle">
                <a:extLst>
                  <a:ext uri="{FF2B5EF4-FFF2-40B4-BE49-F238E27FC236}">
                    <a16:creationId xmlns:a16="http://schemas.microsoft.com/office/drawing/2014/main" id="{311E444C-683E-3814-CE3B-4B12E92715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46" name="esp8266">
                <a:extLst>
                  <a:ext uri="{FF2B5EF4-FFF2-40B4-BE49-F238E27FC236}">
                    <a16:creationId xmlns:a16="http://schemas.microsoft.com/office/drawing/2014/main" id="{A40C1FED-970D-579F-22CB-54FFC617EA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036" name="Pill Bottle with chip">
              <a:extLst>
                <a:ext uri="{FF2B5EF4-FFF2-40B4-BE49-F238E27FC236}">
                  <a16:creationId xmlns:a16="http://schemas.microsoft.com/office/drawing/2014/main" id="{B1189572-BE1E-C69E-DB3F-B66D7EC3CF9B}"/>
                </a:ext>
              </a:extLst>
            </p:cNvPr>
            <p:cNvGrpSpPr/>
            <p:nvPr/>
          </p:nvGrpSpPr>
          <p:grpSpPr>
            <a:xfrm>
              <a:off x="8833316" y="11481752"/>
              <a:ext cx="1497453" cy="2203328"/>
              <a:chOff x="756116" y="3404552"/>
              <a:chExt cx="1497453" cy="2203328"/>
            </a:xfrm>
          </p:grpSpPr>
          <p:pic>
            <p:nvPicPr>
              <p:cNvPr id="1043" name="Pill Bottle">
                <a:extLst>
                  <a:ext uri="{FF2B5EF4-FFF2-40B4-BE49-F238E27FC236}">
                    <a16:creationId xmlns:a16="http://schemas.microsoft.com/office/drawing/2014/main" id="{D1857A84-FAE6-6FBA-EFB5-D5016D566E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44" name="esp8266">
                <a:extLst>
                  <a:ext uri="{FF2B5EF4-FFF2-40B4-BE49-F238E27FC236}">
                    <a16:creationId xmlns:a16="http://schemas.microsoft.com/office/drawing/2014/main" id="{3022D0FA-1724-3CE0-732C-A3B120FB6B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037" name="Pill Bottle with chip">
              <a:extLst>
                <a:ext uri="{FF2B5EF4-FFF2-40B4-BE49-F238E27FC236}">
                  <a16:creationId xmlns:a16="http://schemas.microsoft.com/office/drawing/2014/main" id="{F2FE065B-FEC0-601E-AAB1-6750A8E8918C}"/>
                </a:ext>
              </a:extLst>
            </p:cNvPr>
            <p:cNvGrpSpPr/>
            <p:nvPr/>
          </p:nvGrpSpPr>
          <p:grpSpPr>
            <a:xfrm>
              <a:off x="8985716" y="11634152"/>
              <a:ext cx="1497453" cy="2203328"/>
              <a:chOff x="756116" y="3404552"/>
              <a:chExt cx="1497453" cy="2203328"/>
            </a:xfrm>
          </p:grpSpPr>
          <p:pic>
            <p:nvPicPr>
              <p:cNvPr id="1041" name="Pill Bottle">
                <a:extLst>
                  <a:ext uri="{FF2B5EF4-FFF2-40B4-BE49-F238E27FC236}">
                    <a16:creationId xmlns:a16="http://schemas.microsoft.com/office/drawing/2014/main" id="{8D3D66CC-07C0-05A8-A187-0E38C182CC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42" name="esp8266">
                <a:extLst>
                  <a:ext uri="{FF2B5EF4-FFF2-40B4-BE49-F238E27FC236}">
                    <a16:creationId xmlns:a16="http://schemas.microsoft.com/office/drawing/2014/main" id="{C37B34F4-7F22-FC85-00A5-9EECB0A95A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038" name="Pill Bottle with chip">
              <a:extLst>
                <a:ext uri="{FF2B5EF4-FFF2-40B4-BE49-F238E27FC236}">
                  <a16:creationId xmlns:a16="http://schemas.microsoft.com/office/drawing/2014/main" id="{C0301B60-3C5C-624E-132E-5E091B9448A0}"/>
                </a:ext>
              </a:extLst>
            </p:cNvPr>
            <p:cNvGrpSpPr/>
            <p:nvPr/>
          </p:nvGrpSpPr>
          <p:grpSpPr>
            <a:xfrm>
              <a:off x="9138116" y="11786552"/>
              <a:ext cx="1497453" cy="2203328"/>
              <a:chOff x="756116" y="3404552"/>
              <a:chExt cx="1497453" cy="2203328"/>
            </a:xfrm>
          </p:grpSpPr>
          <p:pic>
            <p:nvPicPr>
              <p:cNvPr id="1039" name="Pill Bottle">
                <a:extLst>
                  <a:ext uri="{FF2B5EF4-FFF2-40B4-BE49-F238E27FC236}">
                    <a16:creationId xmlns:a16="http://schemas.microsoft.com/office/drawing/2014/main" id="{873EDBE2-1983-4AA8-DE63-0BE95C4874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40" name="esp8266">
                <a:extLst>
                  <a:ext uri="{FF2B5EF4-FFF2-40B4-BE49-F238E27FC236}">
                    <a16:creationId xmlns:a16="http://schemas.microsoft.com/office/drawing/2014/main" id="{02320D68-29E7-A07C-930C-5D7F2EE158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265261-301F-A474-E0FA-2694AF6BE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Stakeholders</a:t>
            </a:r>
          </a:p>
        </p:txBody>
      </p:sp>
      <p:pic>
        <p:nvPicPr>
          <p:cNvPr id="1026" name="Datacenter" descr="Network and internet communication technology concept, data center interior, server racks with telecommunication equipment in server room">
            <a:extLst>
              <a:ext uri="{FF2B5EF4-FFF2-40B4-BE49-F238E27FC236}">
                <a16:creationId xmlns:a16="http://schemas.microsoft.com/office/drawing/2014/main" id="{C260B047-647B-5ECC-FCE9-39A99B91D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1652154"/>
            <a:ext cx="2715866" cy="181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Tollbooth" descr="Texas Children's Mission Control manages real-time patient movement |  Health Facilities Management">
            <a:extLst>
              <a:ext uri="{FF2B5EF4-FFF2-40B4-BE49-F238E27FC236}">
                <a16:creationId xmlns:a16="http://schemas.microsoft.com/office/drawing/2014/main" id="{9D565FD2-3C1C-5B61-AEC8-8211E4355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998" y="1652154"/>
            <a:ext cx="2096077" cy="140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Pill Bottle with chip">
            <a:extLst>
              <a:ext uri="{FF2B5EF4-FFF2-40B4-BE49-F238E27FC236}">
                <a16:creationId xmlns:a16="http://schemas.microsoft.com/office/drawing/2014/main" id="{59A5B7C8-30E1-9B2E-8455-62778CF05792}"/>
              </a:ext>
            </a:extLst>
          </p:cNvPr>
          <p:cNvGrpSpPr/>
          <p:nvPr/>
        </p:nvGrpSpPr>
        <p:grpSpPr>
          <a:xfrm>
            <a:off x="756116" y="3404552"/>
            <a:ext cx="1497453" cy="2203328"/>
            <a:chOff x="756116" y="3404552"/>
            <a:chExt cx="1497453" cy="2203328"/>
          </a:xfrm>
        </p:grpSpPr>
        <p:pic>
          <p:nvPicPr>
            <p:cNvPr id="5" name="Pill Bottle">
              <a:extLst>
                <a:ext uri="{FF2B5EF4-FFF2-40B4-BE49-F238E27FC236}">
                  <a16:creationId xmlns:a16="http://schemas.microsoft.com/office/drawing/2014/main" id="{6F83AF55-490D-B28B-00D7-68D3A2DE0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6116" y="3772920"/>
              <a:ext cx="1159859" cy="1834960"/>
            </a:xfrm>
            <a:prstGeom prst="rect">
              <a:avLst/>
            </a:prstGeom>
          </p:spPr>
        </p:pic>
        <p:pic>
          <p:nvPicPr>
            <p:cNvPr id="4" name="esp8266">
              <a:extLst>
                <a:ext uri="{FF2B5EF4-FFF2-40B4-BE49-F238E27FC236}">
                  <a16:creationId xmlns:a16="http://schemas.microsoft.com/office/drawing/2014/main" id="{76432C98-C39F-1AFD-26E2-73DEFA2B2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7091" y="3404552"/>
              <a:ext cx="1266478" cy="918066"/>
            </a:xfrm>
            <a:prstGeom prst="rect">
              <a:avLst/>
            </a:prstGeom>
          </p:spPr>
        </p:pic>
      </p:grpSp>
      <p:pic>
        <p:nvPicPr>
          <p:cNvPr id="1030" name="HomeUser">
            <a:extLst>
              <a:ext uri="{FF2B5EF4-FFF2-40B4-BE49-F238E27FC236}">
                <a16:creationId xmlns:a16="http://schemas.microsoft.com/office/drawing/2014/main" id="{90867CB3-7FDF-2471-92F0-FA5F322CA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45" y="4430368"/>
            <a:ext cx="1893412" cy="126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DottedLines">
            <a:extLst>
              <a:ext uri="{FF2B5EF4-FFF2-40B4-BE49-F238E27FC236}">
                <a16:creationId xmlns:a16="http://schemas.microsoft.com/office/drawing/2014/main" id="{3C333FFB-3030-93FA-EB55-0D5E06245C50}"/>
              </a:ext>
            </a:extLst>
          </p:cNvPr>
          <p:cNvGrpSpPr/>
          <p:nvPr/>
        </p:nvGrpSpPr>
        <p:grpSpPr>
          <a:xfrm>
            <a:off x="1697095" y="2198429"/>
            <a:ext cx="6920432" cy="2862682"/>
            <a:chOff x="1697095" y="2198429"/>
            <a:chExt cx="6920432" cy="2862682"/>
          </a:xfrm>
        </p:grpSpPr>
        <p:cxnSp>
          <p:nvCxnSpPr>
            <p:cNvPr id="6" name="Dotted Line">
              <a:extLst>
                <a:ext uri="{FF2B5EF4-FFF2-40B4-BE49-F238E27FC236}">
                  <a16:creationId xmlns:a16="http://schemas.microsoft.com/office/drawing/2014/main" id="{B06668CD-59FC-F817-D5A7-B14881D7627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697095" y="3011055"/>
              <a:ext cx="1544869" cy="535709"/>
            </a:xfrm>
            <a:prstGeom prst="line">
              <a:avLst/>
            </a:prstGeom>
            <a:noFill/>
            <a:ln w="76200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Dotted Line">
              <a:extLst>
                <a:ext uri="{FF2B5EF4-FFF2-40B4-BE49-F238E27FC236}">
                  <a16:creationId xmlns:a16="http://schemas.microsoft.com/office/drawing/2014/main" id="{995028D9-11ED-D0D0-9248-511B1E84979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879600" y="2746025"/>
              <a:ext cx="5491586" cy="1184825"/>
            </a:xfrm>
            <a:prstGeom prst="line">
              <a:avLst/>
            </a:prstGeom>
            <a:noFill/>
            <a:ln w="76200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Dotted Line">
              <a:extLst>
                <a:ext uri="{FF2B5EF4-FFF2-40B4-BE49-F238E27FC236}">
                  <a16:creationId xmlns:a16="http://schemas.microsoft.com/office/drawing/2014/main" id="{C07ED10D-293C-7635-6415-1ED16756F80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909850" y="2198429"/>
              <a:ext cx="2454847" cy="80469"/>
            </a:xfrm>
            <a:prstGeom prst="line">
              <a:avLst/>
            </a:prstGeom>
            <a:noFill/>
            <a:ln w="76200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Dotted Line">
              <a:extLst>
                <a:ext uri="{FF2B5EF4-FFF2-40B4-BE49-F238E27FC236}">
                  <a16:creationId xmlns:a16="http://schemas.microsoft.com/office/drawing/2014/main" id="{538DC7CF-1A75-D5B4-2EBA-6DBBC44218A0}"/>
                </a:ext>
              </a:extLst>
            </p:cNvPr>
            <p:cNvCxnSpPr>
              <a:cxnSpLocks/>
              <a:endCxn id="1030" idx="1"/>
            </p:cNvCxnSpPr>
            <p:nvPr/>
          </p:nvCxnSpPr>
          <p:spPr bwMode="auto">
            <a:xfrm>
              <a:off x="1828800" y="4322618"/>
              <a:ext cx="6234545" cy="738493"/>
            </a:xfrm>
            <a:prstGeom prst="line">
              <a:avLst/>
            </a:prstGeom>
            <a:noFill/>
            <a:ln w="76200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Dotted Line">
              <a:extLst>
                <a:ext uri="{FF2B5EF4-FFF2-40B4-BE49-F238E27FC236}">
                  <a16:creationId xmlns:a16="http://schemas.microsoft.com/office/drawing/2014/main" id="{F6BBEE1E-BF9E-0675-CF66-C99B7DEEF31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17527" y="3463636"/>
              <a:ext cx="0" cy="966732"/>
            </a:xfrm>
            <a:prstGeom prst="line">
              <a:avLst/>
            </a:prstGeom>
            <a:noFill/>
            <a:ln w="76200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0" name="Boxed">
            <a:extLst>
              <a:ext uri="{FF2B5EF4-FFF2-40B4-BE49-F238E27FC236}">
                <a16:creationId xmlns:a16="http://schemas.microsoft.com/office/drawing/2014/main" id="{57F9DB49-E4D0-CED2-7990-586EEB3CE391}"/>
              </a:ext>
            </a:extLst>
          </p:cNvPr>
          <p:cNvGrpSpPr/>
          <p:nvPr/>
        </p:nvGrpSpPr>
        <p:grpSpPr>
          <a:xfrm>
            <a:off x="3241965" y="4742752"/>
            <a:ext cx="2861144" cy="1907429"/>
            <a:chOff x="3241965" y="4742752"/>
            <a:chExt cx="2861144" cy="1907429"/>
          </a:xfrm>
        </p:grpSpPr>
        <p:pic>
          <p:nvPicPr>
            <p:cNvPr id="28" name="Picture 27" descr="A picture containing text, box&#10;&#10;Description automatically generated">
              <a:extLst>
                <a:ext uri="{FF2B5EF4-FFF2-40B4-BE49-F238E27FC236}">
                  <a16:creationId xmlns:a16="http://schemas.microsoft.com/office/drawing/2014/main" id="{45A32D46-6FFE-C1D4-BAC2-FF0F1E15B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1965" y="4742752"/>
              <a:ext cx="2861144" cy="1907429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31A7954-DCE3-25AE-D464-57488979EE99}"/>
                </a:ext>
              </a:extLst>
            </p:cNvPr>
            <p:cNvSpPr/>
            <p:nvPr/>
          </p:nvSpPr>
          <p:spPr>
            <a:xfrm>
              <a:off x="4381800" y="4848916"/>
              <a:ext cx="882927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?</a:t>
              </a:r>
            </a:p>
          </p:txBody>
        </p:sp>
      </p:grpSp>
      <p:grpSp>
        <p:nvGrpSpPr>
          <p:cNvPr id="1160" name="NoToll">
            <a:extLst>
              <a:ext uri="{FF2B5EF4-FFF2-40B4-BE49-F238E27FC236}">
                <a16:creationId xmlns:a16="http://schemas.microsoft.com/office/drawing/2014/main" id="{F6702903-95B3-A325-E0E7-E73FE137131D}"/>
              </a:ext>
            </a:extLst>
          </p:cNvPr>
          <p:cNvGrpSpPr/>
          <p:nvPr/>
        </p:nvGrpSpPr>
        <p:grpSpPr>
          <a:xfrm>
            <a:off x="5051360" y="2952977"/>
            <a:ext cx="1828777" cy="1880349"/>
            <a:chOff x="4756775" y="2899548"/>
            <a:chExt cx="1828777" cy="1880349"/>
          </a:xfrm>
        </p:grpSpPr>
        <p:pic>
          <p:nvPicPr>
            <p:cNvPr id="1161" name="Tollbooth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4882A34-277C-7162-699B-0366E14EC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7491" y="3041836"/>
              <a:ext cx="1738061" cy="1738061"/>
            </a:xfrm>
            <a:prstGeom prst="rect">
              <a:avLst/>
            </a:prstGeom>
          </p:spPr>
        </p:pic>
        <p:cxnSp>
          <p:nvCxnSpPr>
            <p:cNvPr id="1162" name="Straight Connector 1161">
              <a:extLst>
                <a:ext uri="{FF2B5EF4-FFF2-40B4-BE49-F238E27FC236}">
                  <a16:creationId xmlns:a16="http://schemas.microsoft.com/office/drawing/2014/main" id="{F5873FC3-56D6-2124-6913-51AEBEF3624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756775" y="2899548"/>
              <a:ext cx="1771946" cy="1790898"/>
            </a:xfrm>
            <a:prstGeom prst="line">
              <a:avLst/>
            </a:prstGeom>
            <a:noFill/>
            <a:ln w="762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3" name="Straight Connector 1162">
              <a:extLst>
                <a:ext uri="{FF2B5EF4-FFF2-40B4-BE49-F238E27FC236}">
                  <a16:creationId xmlns:a16="http://schemas.microsoft.com/office/drawing/2014/main" id="{202FE7A6-1269-1526-1735-BA988E3C9C00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799416" y="2899548"/>
              <a:ext cx="1786136" cy="1715092"/>
            </a:xfrm>
            <a:prstGeom prst="line">
              <a:avLst/>
            </a:prstGeom>
            <a:noFill/>
            <a:ln w="762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71" name="Now 5G">
            <a:extLst>
              <a:ext uri="{FF2B5EF4-FFF2-40B4-BE49-F238E27FC236}">
                <a16:creationId xmlns:a16="http://schemas.microsoft.com/office/drawing/2014/main" id="{B9D8D694-59E9-F062-CAA7-DF5F3910A803}"/>
              </a:ext>
            </a:extLst>
          </p:cNvPr>
          <p:cNvSpPr/>
          <p:nvPr/>
        </p:nvSpPr>
        <p:spPr bwMode="auto">
          <a:xfrm>
            <a:off x="5900642" y="4215248"/>
            <a:ext cx="390716" cy="452821"/>
          </a:xfrm>
          <a:prstGeom prst="wave">
            <a:avLst/>
          </a:prstGeom>
          <a:solidFill>
            <a:srgbClr val="FFFF00"/>
          </a:solidFill>
          <a:ln w="22225" cap="flat" cmpd="sng" algn="ctr">
            <a:solidFill>
              <a:schemeClr val="accent4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tabLst/>
            </a:pPr>
            <a:r>
              <a:rPr lang="en-US" sz="1200" dirty="0">
                <a:latin typeface="Arial" charset="0"/>
                <a:ea typeface="MS PGothic" pitchFamily="34" charset="-128"/>
              </a:rPr>
              <a:t>5G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335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1" grpId="0" animBg="1"/>
      <p:bldP spid="117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319D1-9EDF-8576-0AA8-77C9CA095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(non-cost) of Realizing Abundance</a:t>
            </a:r>
          </a:p>
        </p:txBody>
      </p:sp>
      <p:grpSp>
        <p:nvGrpSpPr>
          <p:cNvPr id="13" name="Streets">
            <a:extLst>
              <a:ext uri="{FF2B5EF4-FFF2-40B4-BE49-F238E27FC236}">
                <a16:creationId xmlns:a16="http://schemas.microsoft.com/office/drawing/2014/main" id="{118FB81C-DD6C-8FBA-4A12-BFBB526F1BA9}"/>
              </a:ext>
            </a:extLst>
          </p:cNvPr>
          <p:cNvGrpSpPr/>
          <p:nvPr/>
        </p:nvGrpSpPr>
        <p:grpSpPr>
          <a:xfrm>
            <a:off x="928703" y="1454267"/>
            <a:ext cx="2755884" cy="3316743"/>
            <a:chOff x="785794" y="1481975"/>
            <a:chExt cx="3644652" cy="395822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C7CCB5B-35F4-0CC1-354D-C616B00DE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1481975"/>
              <a:ext cx="3387437" cy="203246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2B36F7-63CC-03BE-6A59-7F1E0F2CC3E7}"/>
                </a:ext>
              </a:extLst>
            </p:cNvPr>
            <p:cNvSpPr txBox="1"/>
            <p:nvPr/>
          </p:nvSpPr>
          <p:spPr>
            <a:xfrm>
              <a:off x="785794" y="3860800"/>
              <a:ext cx="3644652" cy="1579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Cost &gt;$1,000,000/mile</a:t>
              </a:r>
            </a:p>
            <a:p>
              <a:pPr algn="ctr"/>
              <a:r>
                <a:rPr lang="en-US" sz="2000" dirty="0">
                  <a:solidFill>
                    <a:schemeClr val="accent2">
                      <a:lumMod val="75000"/>
                    </a:schemeClr>
                  </a:solidFill>
                </a:rPr>
                <a:t>Free to use</a:t>
              </a:r>
            </a:p>
            <a:p>
              <a:pPr algn="ctr"/>
              <a:r>
                <a:rPr lang="en-US" sz="2000" i="1" dirty="0"/>
                <a:t>Costs are Rising</a:t>
              </a:r>
            </a:p>
            <a:p>
              <a:pPr algn="ctr"/>
              <a:r>
                <a:rPr lang="en-US" sz="2000" i="1" dirty="0"/>
                <a:t>Owned by Community</a:t>
              </a:r>
            </a:p>
          </p:txBody>
        </p:sp>
      </p:grpSp>
      <p:sp>
        <p:nvSpPr>
          <p:cNvPr id="4" name="Multiple">
            <a:extLst>
              <a:ext uri="{FF2B5EF4-FFF2-40B4-BE49-F238E27FC236}">
                <a16:creationId xmlns:a16="http://schemas.microsoft.com/office/drawing/2014/main" id="{8163C7CC-7FC6-EAC7-4265-5C76096ECCE7}"/>
              </a:ext>
            </a:extLst>
          </p:cNvPr>
          <p:cNvSpPr txBox="1"/>
          <p:nvPr/>
        </p:nvSpPr>
        <p:spPr>
          <a:xfrm>
            <a:off x="3913761" y="4075962"/>
            <a:ext cx="307565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DC5C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Multiple:</a:t>
            </a:r>
          </a:p>
          <a:p>
            <a:pPr algn="ctr"/>
            <a:r>
              <a:rPr lang="en-US" sz="1600" b="1" dirty="0">
                <a:solidFill>
                  <a:srgbClr val="DC5C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Redundancy, </a:t>
            </a:r>
            <a:r>
              <a:rPr lang="en-US" sz="1600" b="1" strike="sngStrike" dirty="0">
                <a:solidFill>
                  <a:srgbClr val="DC5C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competition</a:t>
            </a:r>
            <a:br>
              <a:rPr lang="en-US" sz="1600" b="1" dirty="0">
                <a:solidFill>
                  <a:srgbClr val="DC5C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>
                <a:solidFill>
                  <a:srgbClr val="DC5C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profitable??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Fiber">
            <a:extLst>
              <a:ext uri="{FF2B5EF4-FFF2-40B4-BE49-F238E27FC236}">
                <a16:creationId xmlns:a16="http://schemas.microsoft.com/office/drawing/2014/main" id="{1D8726DB-4721-37F9-BCEF-F969C4FB42A3}"/>
              </a:ext>
            </a:extLst>
          </p:cNvPr>
          <p:cNvGrpSpPr/>
          <p:nvPr/>
        </p:nvGrpSpPr>
        <p:grpSpPr>
          <a:xfrm>
            <a:off x="4099008" y="1514502"/>
            <a:ext cx="2725384" cy="2541081"/>
            <a:chOff x="4584882" y="1479666"/>
            <a:chExt cx="3715699" cy="284043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DF3AC9D-6AEB-8464-7114-70DA3CEEB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450" t="1" r="16199" b="985"/>
            <a:stretch/>
          </p:blipFill>
          <p:spPr>
            <a:xfrm>
              <a:off x="4584882" y="1479666"/>
              <a:ext cx="3715699" cy="14898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7BDB4D-062C-E4B4-CE96-6AC5773B64F8}"/>
                </a:ext>
              </a:extLst>
            </p:cNvPr>
            <p:cNvSpPr txBox="1"/>
            <p:nvPr/>
          </p:nvSpPr>
          <p:spPr>
            <a:xfrm>
              <a:off x="4651748" y="3184787"/>
              <a:ext cx="3554380" cy="1135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Broadband</a:t>
              </a:r>
            </a:p>
            <a:p>
              <a:pPr algn="ctr"/>
              <a:r>
                <a:rPr lang="en-US" sz="2000" dirty="0"/>
                <a:t>Cost ~$50,000/mile</a:t>
              </a:r>
            </a:p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$1000/Year Forever!</a:t>
              </a:r>
            </a:p>
          </p:txBody>
        </p:sp>
      </p:grpSp>
      <p:grpSp>
        <p:nvGrpSpPr>
          <p:cNvPr id="21" name="WiFi">
            <a:extLst>
              <a:ext uri="{FF2B5EF4-FFF2-40B4-BE49-F238E27FC236}">
                <a16:creationId xmlns:a16="http://schemas.microsoft.com/office/drawing/2014/main" id="{1635835A-F949-AC29-DC94-CDEF6A5BD3D7}"/>
              </a:ext>
            </a:extLst>
          </p:cNvPr>
          <p:cNvGrpSpPr/>
          <p:nvPr/>
        </p:nvGrpSpPr>
        <p:grpSpPr>
          <a:xfrm>
            <a:off x="8885364" y="1346169"/>
            <a:ext cx="2265364" cy="3314568"/>
            <a:chOff x="8896367" y="1421501"/>
            <a:chExt cx="2265364" cy="331456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D3ED09C-D800-8E7A-6CCE-6FB22AFA8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51089" y="1421501"/>
              <a:ext cx="955921" cy="203497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E7A60DB-AE8C-2F87-165C-3D0213D1EF7F}"/>
                </a:ext>
              </a:extLst>
            </p:cNvPr>
            <p:cNvSpPr txBox="1"/>
            <p:nvPr/>
          </p:nvSpPr>
          <p:spPr>
            <a:xfrm>
              <a:off x="8896367" y="3720406"/>
              <a:ext cx="226536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$1000 Mimo!</a:t>
              </a:r>
            </a:p>
            <a:p>
              <a:pPr algn="ctr"/>
              <a:r>
                <a:rPr lang="en-US" sz="2000" i="1" dirty="0"/>
                <a:t>Free to use</a:t>
              </a:r>
            </a:p>
            <a:p>
              <a:pPr algn="ctr"/>
              <a:r>
                <a:rPr lang="en-US" sz="2000" dirty="0"/>
                <a:t>Costs Plummeting</a:t>
              </a:r>
            </a:p>
          </p:txBody>
        </p:sp>
      </p:grpSp>
      <p:grpSp>
        <p:nvGrpSpPr>
          <p:cNvPr id="27" name="5G">
            <a:extLst>
              <a:ext uri="{FF2B5EF4-FFF2-40B4-BE49-F238E27FC236}">
                <a16:creationId xmlns:a16="http://schemas.microsoft.com/office/drawing/2014/main" id="{54BA2810-A71E-4D64-7964-73C469D68F50}"/>
              </a:ext>
            </a:extLst>
          </p:cNvPr>
          <p:cNvGrpSpPr/>
          <p:nvPr/>
        </p:nvGrpSpPr>
        <p:grpSpPr>
          <a:xfrm>
            <a:off x="7140019" y="1341520"/>
            <a:ext cx="1539204" cy="4043609"/>
            <a:chOff x="7783727" y="1235581"/>
            <a:chExt cx="1539204" cy="4043609"/>
          </a:xfrm>
        </p:grpSpPr>
        <p:pic>
          <p:nvPicPr>
            <p:cNvPr id="25" name="Picture 24" descr="A picture containing text, road, outdoor, street&#10;&#10;Description automatically generated">
              <a:extLst>
                <a:ext uri="{FF2B5EF4-FFF2-40B4-BE49-F238E27FC236}">
                  <a16:creationId xmlns:a16="http://schemas.microsoft.com/office/drawing/2014/main" id="{D4F2FC41-E500-3C86-EE23-73AE60B53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2" r="22344" b="8134"/>
            <a:stretch/>
          </p:blipFill>
          <p:spPr>
            <a:xfrm>
              <a:off x="8157847" y="1235581"/>
              <a:ext cx="640276" cy="297278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176DACE-00C2-5D46-AAEE-8CD5EBD42E04}"/>
                </a:ext>
              </a:extLst>
            </p:cNvPr>
            <p:cNvSpPr txBox="1"/>
            <p:nvPr/>
          </p:nvSpPr>
          <p:spPr>
            <a:xfrm>
              <a:off x="7783727" y="4263527"/>
              <a:ext cx="153920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$40,000</a:t>
              </a:r>
            </a:p>
            <a:p>
              <a:pPr algn="ctr"/>
              <a:r>
                <a:rPr lang="en-US" sz="2000" dirty="0"/>
                <a:t>Subscribers</a:t>
              </a:r>
            </a:p>
            <a:p>
              <a:pPr algn="ctr"/>
              <a:r>
                <a:rPr lang="en-US" sz="2000"/>
                <a:t>5G/MIMO</a:t>
              </a:r>
              <a:endParaRPr lang="en-US" sz="2000" i="1" dirty="0"/>
            </a:p>
          </p:txBody>
        </p:sp>
      </p:grpSp>
      <p:sp>
        <p:nvSpPr>
          <p:cNvPr id="28" name="Owners">
            <a:extLst>
              <a:ext uri="{FF2B5EF4-FFF2-40B4-BE49-F238E27FC236}">
                <a16:creationId xmlns:a16="http://schemas.microsoft.com/office/drawing/2014/main" id="{EFAB20C4-B043-B53B-7B03-AE00C2ECA974}"/>
              </a:ext>
            </a:extLst>
          </p:cNvPr>
          <p:cNvSpPr txBox="1"/>
          <p:nvPr/>
        </p:nvSpPr>
        <p:spPr>
          <a:xfrm>
            <a:off x="3962418" y="5284230"/>
            <a:ext cx="3084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If Ownership!</a:t>
            </a:r>
          </a:p>
          <a:p>
            <a:pPr algn="ctr"/>
            <a:r>
              <a:rPr lang="en-US" sz="2000" i="1" dirty="0">
                <a:solidFill>
                  <a:schemeClr val="accent2">
                    <a:lumMod val="75000"/>
                  </a:schemeClr>
                </a:solidFill>
              </a:rPr>
              <a:t>Free to use!</a:t>
            </a:r>
          </a:p>
        </p:txBody>
      </p:sp>
      <p:pic>
        <p:nvPicPr>
          <p:cNvPr id="6" name="Elephant" descr="A picture containing dinosaur&#10;&#10;Description automatically generated" hidden="1">
            <a:extLst>
              <a:ext uri="{FF2B5EF4-FFF2-40B4-BE49-F238E27FC236}">
                <a16:creationId xmlns:a16="http://schemas.microsoft.com/office/drawing/2014/main" id="{55755D37-6101-059E-5514-342E82893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51" y="1371600"/>
            <a:ext cx="7099698" cy="4114800"/>
          </a:xfrm>
        </p:spPr>
      </p:pic>
      <p:sp>
        <p:nvSpPr>
          <p:cNvPr id="5" name="Inherent">
            <a:extLst>
              <a:ext uri="{FF2B5EF4-FFF2-40B4-BE49-F238E27FC236}">
                <a16:creationId xmlns:a16="http://schemas.microsoft.com/office/drawing/2014/main" id="{368655F3-1EDF-C358-E8CC-1778BAB9DBF9}"/>
              </a:ext>
            </a:extLst>
          </p:cNvPr>
          <p:cNvSpPr txBox="1"/>
          <p:nvPr/>
        </p:nvSpPr>
        <p:spPr>
          <a:xfrm rot="20737549">
            <a:off x="6669087" y="1617650"/>
            <a:ext cx="2481066" cy="1384995"/>
          </a:xfrm>
          <a:prstGeom prst="rect">
            <a:avLst/>
          </a:prstGeom>
          <a:solidFill>
            <a:srgbClr val="FFC000">
              <a:alpha val="60000"/>
            </a:srgb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Inherent Conflict of Interest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41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8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28843-8EF6-6D72-B148-283FEDC31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it Happen</a:t>
            </a:r>
          </a:p>
        </p:txBody>
      </p:sp>
      <p:grpSp>
        <p:nvGrpSpPr>
          <p:cNvPr id="33" name="Campuses">
            <a:extLst>
              <a:ext uri="{FF2B5EF4-FFF2-40B4-BE49-F238E27FC236}">
                <a16:creationId xmlns:a16="http://schemas.microsoft.com/office/drawing/2014/main" id="{C473215B-B0E7-3380-FA8B-C68C27E244DD}"/>
              </a:ext>
            </a:extLst>
          </p:cNvPr>
          <p:cNvGrpSpPr/>
          <p:nvPr/>
        </p:nvGrpSpPr>
        <p:grpSpPr>
          <a:xfrm>
            <a:off x="930196" y="1324519"/>
            <a:ext cx="5379210" cy="1218800"/>
            <a:chOff x="877455" y="1641449"/>
            <a:chExt cx="4829705" cy="770445"/>
          </a:xfrm>
        </p:grpSpPr>
        <p:pic>
          <p:nvPicPr>
            <p:cNvPr id="1026" name="Picture 2" descr="Our Campus | Brooklyn College">
              <a:extLst>
                <a:ext uri="{FF2B5EF4-FFF2-40B4-BE49-F238E27FC236}">
                  <a16:creationId xmlns:a16="http://schemas.microsoft.com/office/drawing/2014/main" id="{EB183634-1056-110D-D1FF-F506EABB1E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455" y="1641449"/>
              <a:ext cx="1718326" cy="770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What is an Office Park? (with pictures)">
              <a:extLst>
                <a:ext uri="{FF2B5EF4-FFF2-40B4-BE49-F238E27FC236}">
                  <a16:creationId xmlns:a16="http://schemas.microsoft.com/office/drawing/2014/main" id="{8B3AD346-4C55-4834-57FF-2CA56D029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7936" y="1649567"/>
              <a:ext cx="1481746" cy="754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48F9C8F-8BDB-02DA-C416-FAE8B393D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7870" y="1645293"/>
              <a:ext cx="1119290" cy="762757"/>
            </a:xfrm>
            <a:prstGeom prst="rect">
              <a:avLst/>
            </a:prstGeom>
          </p:spPr>
        </p:pic>
      </p:grpSp>
      <p:grpSp>
        <p:nvGrpSpPr>
          <p:cNvPr id="34" name="Communities">
            <a:extLst>
              <a:ext uri="{FF2B5EF4-FFF2-40B4-BE49-F238E27FC236}">
                <a16:creationId xmlns:a16="http://schemas.microsoft.com/office/drawing/2014/main" id="{1E5007E8-9829-0372-67B9-4681B7A9944F}"/>
              </a:ext>
            </a:extLst>
          </p:cNvPr>
          <p:cNvGrpSpPr/>
          <p:nvPr/>
        </p:nvGrpSpPr>
        <p:grpSpPr>
          <a:xfrm>
            <a:off x="914400" y="2917808"/>
            <a:ext cx="7291671" cy="1606719"/>
            <a:chOff x="887129" y="2743607"/>
            <a:chExt cx="6546801" cy="1015662"/>
          </a:xfrm>
        </p:grpSpPr>
        <p:pic>
          <p:nvPicPr>
            <p:cNvPr id="1032" name="Picture 8" descr="2,415,737 Apartment Complex Stock Photos, Pictures &amp; Royalty ...">
              <a:extLst>
                <a:ext uri="{FF2B5EF4-FFF2-40B4-BE49-F238E27FC236}">
                  <a16:creationId xmlns:a16="http://schemas.microsoft.com/office/drawing/2014/main" id="{1CEF3302-8F48-71C1-8201-EEA1E10F09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129" y="2750113"/>
              <a:ext cx="1503975" cy="1002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New homes in a housing development in Antioch, California, in March.&amp;nbsp;">
              <a:extLst>
                <a:ext uri="{FF2B5EF4-FFF2-40B4-BE49-F238E27FC236}">
                  <a16:creationId xmlns:a16="http://schemas.microsoft.com/office/drawing/2014/main" id="{3277DA66-7CBF-AD82-222C-9388351543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292" y="2750114"/>
              <a:ext cx="1507744" cy="1002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What is a Smart City? Definition from WhatIs.com.">
              <a:extLst>
                <a:ext uri="{FF2B5EF4-FFF2-40B4-BE49-F238E27FC236}">
                  <a16:creationId xmlns:a16="http://schemas.microsoft.com/office/drawing/2014/main" id="{9E4BD66D-E571-92DF-B766-FC0D5DED86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224" y="2743607"/>
              <a:ext cx="1458962" cy="1015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Rural electric cooperatives - Solar United Neighbors">
              <a:extLst>
                <a:ext uri="{FF2B5EF4-FFF2-40B4-BE49-F238E27FC236}">
                  <a16:creationId xmlns:a16="http://schemas.microsoft.com/office/drawing/2014/main" id="{5C3F5DB5-3A54-62B8-27E4-0611E24252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1373" y="2743607"/>
              <a:ext cx="1562557" cy="1015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Footprint">
            <a:extLst>
              <a:ext uri="{FF2B5EF4-FFF2-40B4-BE49-F238E27FC236}">
                <a16:creationId xmlns:a16="http://schemas.microsoft.com/office/drawing/2014/main" id="{C5AE6065-5905-80FB-C99B-C72AAEDF5633}"/>
              </a:ext>
            </a:extLst>
          </p:cNvPr>
          <p:cNvSpPr txBox="1"/>
          <p:nvPr/>
        </p:nvSpPr>
        <p:spPr>
          <a:xfrm>
            <a:off x="1055045" y="4798290"/>
            <a:ext cx="570380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 key is the geographic footprint</a:t>
            </a:r>
          </a:p>
          <a:p>
            <a:pPr algn="ctr"/>
            <a:r>
              <a:rPr lang="en-US" i="1" dirty="0">
                <a:solidFill>
                  <a:srgbClr val="4386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 Infrastructure</a:t>
            </a:r>
          </a:p>
          <a:p>
            <a:pPr algn="ctr"/>
            <a:r>
              <a:rPr lang="en-US" dirty="0"/>
              <a:t>Residents are the stewards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481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9E414-A1BD-F6C5-E122-FE221F613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BEAD7-5A68-FDEA-B73F-145A914FC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https://Frankston.com</a:t>
            </a:r>
            <a:endParaRPr lang="en-US" dirty="0"/>
          </a:p>
          <a:p>
            <a:r>
              <a:rPr lang="en-US" dirty="0">
                <a:hlinkClick r:id="rId3"/>
              </a:rPr>
              <a:t>https://rmf.vc/FurtherReading</a:t>
            </a:r>
            <a:endParaRPr lang="en-US" dirty="0"/>
          </a:p>
          <a:p>
            <a:r>
              <a:rPr lang="en-US" dirty="0">
                <a:hlinkClick r:id="rId4"/>
              </a:rPr>
              <a:t>AC202212@bob.ma</a:t>
            </a:r>
            <a:endParaRPr lang="en-US" dirty="0"/>
          </a:p>
          <a:p>
            <a:endParaRPr lang="en-US" dirty="0"/>
          </a:p>
          <a:p>
            <a:r>
              <a:rPr lang="en-US" dirty="0"/>
              <a:t>Terms to think about</a:t>
            </a:r>
          </a:p>
          <a:p>
            <a:pPr lvl="1"/>
            <a:r>
              <a:rPr lang="en-US" dirty="0"/>
              <a:t>The Between vs. Networks</a:t>
            </a:r>
          </a:p>
          <a:p>
            <a:pPr lvl="1"/>
            <a:r>
              <a:rPr lang="en-US" dirty="0"/>
              <a:t>Ambient Connectivity as architecture</a:t>
            </a:r>
          </a:p>
          <a:p>
            <a:pPr lvl="1"/>
            <a:r>
              <a:rPr lang="en-US" dirty="0"/>
              <a:t>Enabling the virtuous cycle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718444-08EC-9AFB-18C2-469022749D87}"/>
              </a:ext>
            </a:extLst>
          </p:cNvPr>
          <p:cNvSpPr txBox="1"/>
          <p:nvPr/>
        </p:nvSpPr>
        <p:spPr>
          <a:xfrm>
            <a:off x="7303430" y="1181100"/>
            <a:ext cx="4311052" cy="1815882"/>
          </a:xfrm>
          <a:custGeom>
            <a:avLst/>
            <a:gdLst>
              <a:gd name="connsiteX0" fmla="*/ 0 w 4311052"/>
              <a:gd name="connsiteY0" fmla="*/ 0 h 1815882"/>
              <a:gd name="connsiteX1" fmla="*/ 409550 w 4311052"/>
              <a:gd name="connsiteY1" fmla="*/ 0 h 1815882"/>
              <a:gd name="connsiteX2" fmla="*/ 819100 w 4311052"/>
              <a:gd name="connsiteY2" fmla="*/ 0 h 1815882"/>
              <a:gd name="connsiteX3" fmla="*/ 1271760 w 4311052"/>
              <a:gd name="connsiteY3" fmla="*/ 0 h 1815882"/>
              <a:gd name="connsiteX4" fmla="*/ 1767531 w 4311052"/>
              <a:gd name="connsiteY4" fmla="*/ 0 h 1815882"/>
              <a:gd name="connsiteX5" fmla="*/ 2306413 w 4311052"/>
              <a:gd name="connsiteY5" fmla="*/ 0 h 1815882"/>
              <a:gd name="connsiteX6" fmla="*/ 2802184 w 4311052"/>
              <a:gd name="connsiteY6" fmla="*/ 0 h 1815882"/>
              <a:gd name="connsiteX7" fmla="*/ 3341065 w 4311052"/>
              <a:gd name="connsiteY7" fmla="*/ 0 h 1815882"/>
              <a:gd name="connsiteX8" fmla="*/ 4311052 w 4311052"/>
              <a:gd name="connsiteY8" fmla="*/ 0 h 1815882"/>
              <a:gd name="connsiteX9" fmla="*/ 4311052 w 4311052"/>
              <a:gd name="connsiteY9" fmla="*/ 435812 h 1815882"/>
              <a:gd name="connsiteX10" fmla="*/ 4311052 w 4311052"/>
              <a:gd name="connsiteY10" fmla="*/ 871623 h 1815882"/>
              <a:gd name="connsiteX11" fmla="*/ 4311052 w 4311052"/>
              <a:gd name="connsiteY11" fmla="*/ 1361912 h 1815882"/>
              <a:gd name="connsiteX12" fmla="*/ 4311052 w 4311052"/>
              <a:gd name="connsiteY12" fmla="*/ 1815882 h 1815882"/>
              <a:gd name="connsiteX13" fmla="*/ 3815281 w 4311052"/>
              <a:gd name="connsiteY13" fmla="*/ 1815882 h 1815882"/>
              <a:gd name="connsiteX14" fmla="*/ 3405731 w 4311052"/>
              <a:gd name="connsiteY14" fmla="*/ 1815882 h 1815882"/>
              <a:gd name="connsiteX15" fmla="*/ 2823739 w 4311052"/>
              <a:gd name="connsiteY15" fmla="*/ 1815882 h 1815882"/>
              <a:gd name="connsiteX16" fmla="*/ 2371079 w 4311052"/>
              <a:gd name="connsiteY16" fmla="*/ 1815882 h 1815882"/>
              <a:gd name="connsiteX17" fmla="*/ 1745976 w 4311052"/>
              <a:gd name="connsiteY17" fmla="*/ 1815882 h 1815882"/>
              <a:gd name="connsiteX18" fmla="*/ 1207095 w 4311052"/>
              <a:gd name="connsiteY18" fmla="*/ 1815882 h 1815882"/>
              <a:gd name="connsiteX19" fmla="*/ 625103 w 4311052"/>
              <a:gd name="connsiteY19" fmla="*/ 1815882 h 1815882"/>
              <a:gd name="connsiteX20" fmla="*/ 0 w 4311052"/>
              <a:gd name="connsiteY20" fmla="*/ 1815882 h 1815882"/>
              <a:gd name="connsiteX21" fmla="*/ 0 w 4311052"/>
              <a:gd name="connsiteY21" fmla="*/ 1416388 h 1815882"/>
              <a:gd name="connsiteX22" fmla="*/ 0 w 4311052"/>
              <a:gd name="connsiteY22" fmla="*/ 926100 h 1815882"/>
              <a:gd name="connsiteX23" fmla="*/ 0 w 4311052"/>
              <a:gd name="connsiteY23" fmla="*/ 453971 h 1815882"/>
              <a:gd name="connsiteX24" fmla="*/ 0 w 4311052"/>
              <a:gd name="connsiteY24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311052" h="1815882" fill="none" extrusionOk="0">
                <a:moveTo>
                  <a:pt x="0" y="0"/>
                </a:moveTo>
                <a:cubicBezTo>
                  <a:pt x="115825" y="-21362"/>
                  <a:pt x="205095" y="31643"/>
                  <a:pt x="409550" y="0"/>
                </a:cubicBezTo>
                <a:cubicBezTo>
                  <a:pt x="614005" y="-31643"/>
                  <a:pt x="633982" y="47466"/>
                  <a:pt x="819100" y="0"/>
                </a:cubicBezTo>
                <a:cubicBezTo>
                  <a:pt x="1004218" y="-47466"/>
                  <a:pt x="1121360" y="25133"/>
                  <a:pt x="1271760" y="0"/>
                </a:cubicBezTo>
                <a:cubicBezTo>
                  <a:pt x="1422160" y="-25133"/>
                  <a:pt x="1588322" y="57801"/>
                  <a:pt x="1767531" y="0"/>
                </a:cubicBezTo>
                <a:cubicBezTo>
                  <a:pt x="1946740" y="-57801"/>
                  <a:pt x="2174029" y="28982"/>
                  <a:pt x="2306413" y="0"/>
                </a:cubicBezTo>
                <a:cubicBezTo>
                  <a:pt x="2438797" y="-28982"/>
                  <a:pt x="2672458" y="55860"/>
                  <a:pt x="2802184" y="0"/>
                </a:cubicBezTo>
                <a:cubicBezTo>
                  <a:pt x="2931910" y="-55860"/>
                  <a:pt x="3149791" y="60613"/>
                  <a:pt x="3341065" y="0"/>
                </a:cubicBezTo>
                <a:cubicBezTo>
                  <a:pt x="3532339" y="-60613"/>
                  <a:pt x="3871024" y="24118"/>
                  <a:pt x="4311052" y="0"/>
                </a:cubicBezTo>
                <a:cubicBezTo>
                  <a:pt x="4328698" y="119612"/>
                  <a:pt x="4303035" y="323295"/>
                  <a:pt x="4311052" y="435812"/>
                </a:cubicBezTo>
                <a:cubicBezTo>
                  <a:pt x="4319069" y="548329"/>
                  <a:pt x="4273551" y="716185"/>
                  <a:pt x="4311052" y="871623"/>
                </a:cubicBezTo>
                <a:cubicBezTo>
                  <a:pt x="4348553" y="1027061"/>
                  <a:pt x="4255970" y="1231928"/>
                  <a:pt x="4311052" y="1361912"/>
                </a:cubicBezTo>
                <a:cubicBezTo>
                  <a:pt x="4366134" y="1491896"/>
                  <a:pt x="4268502" y="1599180"/>
                  <a:pt x="4311052" y="1815882"/>
                </a:cubicBezTo>
                <a:cubicBezTo>
                  <a:pt x="4172570" y="1829196"/>
                  <a:pt x="3984123" y="1813666"/>
                  <a:pt x="3815281" y="1815882"/>
                </a:cubicBezTo>
                <a:cubicBezTo>
                  <a:pt x="3646439" y="1818098"/>
                  <a:pt x="3521464" y="1771367"/>
                  <a:pt x="3405731" y="1815882"/>
                </a:cubicBezTo>
                <a:cubicBezTo>
                  <a:pt x="3289998" y="1860397"/>
                  <a:pt x="2941136" y="1810222"/>
                  <a:pt x="2823739" y="1815882"/>
                </a:cubicBezTo>
                <a:cubicBezTo>
                  <a:pt x="2706342" y="1821542"/>
                  <a:pt x="2504814" y="1809942"/>
                  <a:pt x="2371079" y="1815882"/>
                </a:cubicBezTo>
                <a:cubicBezTo>
                  <a:pt x="2237344" y="1821822"/>
                  <a:pt x="1890601" y="1800277"/>
                  <a:pt x="1745976" y="1815882"/>
                </a:cubicBezTo>
                <a:cubicBezTo>
                  <a:pt x="1601351" y="1831487"/>
                  <a:pt x="1341401" y="1752768"/>
                  <a:pt x="1207095" y="1815882"/>
                </a:cubicBezTo>
                <a:cubicBezTo>
                  <a:pt x="1072789" y="1878996"/>
                  <a:pt x="887856" y="1814722"/>
                  <a:pt x="625103" y="1815882"/>
                </a:cubicBezTo>
                <a:cubicBezTo>
                  <a:pt x="362350" y="1817042"/>
                  <a:pt x="125197" y="1810602"/>
                  <a:pt x="0" y="1815882"/>
                </a:cubicBezTo>
                <a:cubicBezTo>
                  <a:pt x="-17127" y="1645107"/>
                  <a:pt x="3630" y="1553216"/>
                  <a:pt x="0" y="1416388"/>
                </a:cubicBezTo>
                <a:cubicBezTo>
                  <a:pt x="-3630" y="1279560"/>
                  <a:pt x="43839" y="1141533"/>
                  <a:pt x="0" y="926100"/>
                </a:cubicBezTo>
                <a:cubicBezTo>
                  <a:pt x="-43839" y="710667"/>
                  <a:pt x="53439" y="593561"/>
                  <a:pt x="0" y="453971"/>
                </a:cubicBezTo>
                <a:cubicBezTo>
                  <a:pt x="-53439" y="314381"/>
                  <a:pt x="5343" y="171092"/>
                  <a:pt x="0" y="0"/>
                </a:cubicBezTo>
                <a:close/>
              </a:path>
              <a:path w="4311052" h="1815882" stroke="0" extrusionOk="0">
                <a:moveTo>
                  <a:pt x="0" y="0"/>
                </a:moveTo>
                <a:cubicBezTo>
                  <a:pt x="250915" y="-41651"/>
                  <a:pt x="447355" y="58163"/>
                  <a:pt x="581992" y="0"/>
                </a:cubicBezTo>
                <a:cubicBezTo>
                  <a:pt x="716629" y="-58163"/>
                  <a:pt x="879696" y="52641"/>
                  <a:pt x="1163984" y="0"/>
                </a:cubicBezTo>
                <a:cubicBezTo>
                  <a:pt x="1448272" y="-52641"/>
                  <a:pt x="1393872" y="37971"/>
                  <a:pt x="1573534" y="0"/>
                </a:cubicBezTo>
                <a:cubicBezTo>
                  <a:pt x="1753196" y="-37971"/>
                  <a:pt x="1781670" y="39249"/>
                  <a:pt x="1983084" y="0"/>
                </a:cubicBezTo>
                <a:cubicBezTo>
                  <a:pt x="2184498" y="-39249"/>
                  <a:pt x="2319253" y="15978"/>
                  <a:pt x="2478855" y="0"/>
                </a:cubicBezTo>
                <a:cubicBezTo>
                  <a:pt x="2638457" y="-15978"/>
                  <a:pt x="2852931" y="23097"/>
                  <a:pt x="3060847" y="0"/>
                </a:cubicBezTo>
                <a:cubicBezTo>
                  <a:pt x="3268763" y="-23097"/>
                  <a:pt x="3337701" y="4837"/>
                  <a:pt x="3599728" y="0"/>
                </a:cubicBezTo>
                <a:cubicBezTo>
                  <a:pt x="3861755" y="-4837"/>
                  <a:pt x="4118838" y="81102"/>
                  <a:pt x="4311052" y="0"/>
                </a:cubicBezTo>
                <a:cubicBezTo>
                  <a:pt x="4324314" y="164186"/>
                  <a:pt x="4258402" y="242203"/>
                  <a:pt x="4311052" y="472129"/>
                </a:cubicBezTo>
                <a:cubicBezTo>
                  <a:pt x="4363702" y="702055"/>
                  <a:pt x="4284332" y="741937"/>
                  <a:pt x="4311052" y="889782"/>
                </a:cubicBezTo>
                <a:cubicBezTo>
                  <a:pt x="4337772" y="1037627"/>
                  <a:pt x="4309846" y="1211320"/>
                  <a:pt x="4311052" y="1361912"/>
                </a:cubicBezTo>
                <a:cubicBezTo>
                  <a:pt x="4312258" y="1512504"/>
                  <a:pt x="4258447" y="1589493"/>
                  <a:pt x="4311052" y="1815882"/>
                </a:cubicBezTo>
                <a:cubicBezTo>
                  <a:pt x="4114152" y="1860742"/>
                  <a:pt x="4001166" y="1815306"/>
                  <a:pt x="3858392" y="1815882"/>
                </a:cubicBezTo>
                <a:cubicBezTo>
                  <a:pt x="3715618" y="1816458"/>
                  <a:pt x="3500195" y="1770671"/>
                  <a:pt x="3405731" y="1815882"/>
                </a:cubicBezTo>
                <a:cubicBezTo>
                  <a:pt x="3311267" y="1861093"/>
                  <a:pt x="3117076" y="1787762"/>
                  <a:pt x="2953071" y="1815882"/>
                </a:cubicBezTo>
                <a:cubicBezTo>
                  <a:pt x="2789066" y="1844002"/>
                  <a:pt x="2636893" y="1757390"/>
                  <a:pt x="2414189" y="1815882"/>
                </a:cubicBezTo>
                <a:cubicBezTo>
                  <a:pt x="2191485" y="1874374"/>
                  <a:pt x="2206020" y="1784170"/>
                  <a:pt x="2004639" y="1815882"/>
                </a:cubicBezTo>
                <a:cubicBezTo>
                  <a:pt x="1803258" y="1847594"/>
                  <a:pt x="1612518" y="1805114"/>
                  <a:pt x="1465758" y="1815882"/>
                </a:cubicBezTo>
                <a:cubicBezTo>
                  <a:pt x="1318998" y="1826650"/>
                  <a:pt x="1219925" y="1769722"/>
                  <a:pt x="1013097" y="1815882"/>
                </a:cubicBezTo>
                <a:cubicBezTo>
                  <a:pt x="806269" y="1862042"/>
                  <a:pt x="298807" y="1726124"/>
                  <a:pt x="0" y="1815882"/>
                </a:cubicBezTo>
                <a:cubicBezTo>
                  <a:pt x="-40055" y="1656917"/>
                  <a:pt x="25747" y="1569565"/>
                  <a:pt x="0" y="1343753"/>
                </a:cubicBezTo>
                <a:cubicBezTo>
                  <a:pt x="-25747" y="1117941"/>
                  <a:pt x="13606" y="1067360"/>
                  <a:pt x="0" y="907941"/>
                </a:cubicBezTo>
                <a:cubicBezTo>
                  <a:pt x="-13606" y="748522"/>
                  <a:pt x="25306" y="635099"/>
                  <a:pt x="0" y="417653"/>
                </a:cubicBezTo>
                <a:cubicBezTo>
                  <a:pt x="-25306" y="200207"/>
                  <a:pt x="26417" y="146335"/>
                  <a:pt x="0" y="0"/>
                </a:cubicBezTo>
                <a:close/>
              </a:path>
            </a:pathLst>
          </a:custGeom>
          <a:ln w="28575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7890082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This is a draft.</a:t>
            </a:r>
          </a:p>
          <a:p>
            <a:pPr algn="ctr"/>
            <a:r>
              <a:rPr lang="en-US" dirty="0"/>
              <a:t>Please send feedback</a:t>
            </a:r>
          </a:p>
          <a:p>
            <a:pPr algn="ctr"/>
            <a:r>
              <a:rPr lang="en-US" dirty="0"/>
              <a:t>and suggestions to</a:t>
            </a:r>
          </a:p>
          <a:p>
            <a:pPr algn="ctr"/>
            <a:r>
              <a:rPr lang="en-US" dirty="0">
                <a:hlinkClick r:id="rId5"/>
              </a:rPr>
              <a:t>InfraTalk202301@bob.ma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698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97D2D4E-45E3-4713-7211-74AEDF296F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516" y="519524"/>
            <a:ext cx="8722969" cy="581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48BDDE-EA09-6864-1BA4-952A7D754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&amp; Scrap Heap Slides Lie Beyond</a:t>
            </a:r>
          </a:p>
        </p:txBody>
      </p:sp>
    </p:spTree>
    <p:extLst>
      <p:ext uri="{BB962C8B-B14F-4D97-AF65-F5344CB8AC3E}">
        <p14:creationId xmlns:p14="http://schemas.microsoft.com/office/powerpoint/2010/main" val="1253023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C5CCC81-40B5-E561-318F-273D06904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23" y="2541939"/>
            <a:ext cx="2572383" cy="144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EBF025-242C-6D28-F96A-B60C1F19C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Electrify Everything!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48ECF0-58AF-53B1-EED4-3A46A3CA1E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577273" y="1457520"/>
            <a:ext cx="2666621" cy="160071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EBFDE5-5AC7-AEA4-0126-CDFBE9F17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398" y="1457520"/>
            <a:ext cx="2768553" cy="1194278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F99D2F-F341-F34A-A977-A3657914115F}"/>
              </a:ext>
            </a:extLst>
          </p:cNvPr>
          <p:cNvCxnSpPr>
            <a:cxnSpLocks/>
            <a:stCxn id="1028" idx="3"/>
          </p:cNvCxnSpPr>
          <p:nvPr/>
        </p:nvCxnSpPr>
        <p:spPr bwMode="auto">
          <a:xfrm flipV="1">
            <a:off x="7392006" y="2405418"/>
            <a:ext cx="1242201" cy="860004"/>
          </a:xfrm>
          <a:prstGeom prst="straightConnector1">
            <a:avLst/>
          </a:prstGeom>
          <a:noFill/>
          <a:ln w="34925" cap="flat" cmpd="sng" algn="ctr">
            <a:solidFill>
              <a:schemeClr val="accent5">
                <a:lumMod val="25000"/>
              </a:schemeClr>
            </a:solidFill>
            <a:prstDash val="solid"/>
            <a:round/>
            <a:headEnd type="none"/>
            <a:tailEnd type="triangle" w="lg" len="lg"/>
          </a:ln>
          <a:effectLst/>
        </p:spPr>
      </p:cxnSp>
      <p:grpSp>
        <p:nvGrpSpPr>
          <p:cNvPr id="29" name="Uses">
            <a:extLst>
              <a:ext uri="{FF2B5EF4-FFF2-40B4-BE49-F238E27FC236}">
                <a16:creationId xmlns:a16="http://schemas.microsoft.com/office/drawing/2014/main" id="{59F8053C-5E0A-7E4D-A5A2-98832CC7649C}"/>
              </a:ext>
            </a:extLst>
          </p:cNvPr>
          <p:cNvGrpSpPr/>
          <p:nvPr/>
        </p:nvGrpSpPr>
        <p:grpSpPr>
          <a:xfrm>
            <a:off x="7335072" y="3429000"/>
            <a:ext cx="3682165" cy="2677767"/>
            <a:chOff x="7335072" y="3429000"/>
            <a:chExt cx="3682165" cy="2677767"/>
          </a:xfrm>
        </p:grpSpPr>
        <p:pic>
          <p:nvPicPr>
            <p:cNvPr id="1030" name="Range" descr="GE 30-in 4 Elements Coil Stainless Steel Electric Cooktop at Lowes.com">
              <a:extLst>
                <a:ext uri="{FF2B5EF4-FFF2-40B4-BE49-F238E27FC236}">
                  <a16:creationId xmlns:a16="http://schemas.microsoft.com/office/drawing/2014/main" id="{7310E695-F11F-A0C2-26A5-13E04C7644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" t="23563" r="464" b="24317"/>
            <a:stretch/>
          </p:blipFill>
          <p:spPr bwMode="auto">
            <a:xfrm>
              <a:off x="8621710" y="3429000"/>
              <a:ext cx="2395527" cy="1282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Bulb">
              <a:extLst>
                <a:ext uri="{FF2B5EF4-FFF2-40B4-BE49-F238E27FC236}">
                  <a16:creationId xmlns:a16="http://schemas.microsoft.com/office/drawing/2014/main" id="{0F775591-2598-6245-BFC7-C143D9AB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80125" y="4894193"/>
              <a:ext cx="909431" cy="1212574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71AF9FE-E7FE-B4F6-A822-A271CD309AB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35072" y="3429000"/>
              <a:ext cx="1277776" cy="528847"/>
            </a:xfrm>
            <a:prstGeom prst="straightConnector1">
              <a:avLst/>
            </a:prstGeom>
            <a:noFill/>
            <a:ln w="34925" cap="flat" cmpd="sng" algn="ctr">
              <a:solidFill>
                <a:schemeClr val="accent5">
                  <a:lumMod val="25000"/>
                </a:schemeClr>
              </a:solidFill>
              <a:prstDash val="solid"/>
              <a:round/>
              <a:headEnd type="none"/>
              <a:tailEnd type="triangle" w="lg" len="lg"/>
            </a:ln>
            <a:effectLst/>
          </p:spPr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05B3E8F-4A9D-AEB2-31F4-418C6FCB89D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35072" y="3724689"/>
              <a:ext cx="1645053" cy="1357637"/>
            </a:xfrm>
            <a:prstGeom prst="straightConnector1">
              <a:avLst/>
            </a:prstGeom>
            <a:noFill/>
            <a:ln w="34925" cap="flat" cmpd="sng" algn="ctr">
              <a:solidFill>
                <a:schemeClr val="accent5">
                  <a:lumMod val="25000"/>
                </a:schemeClr>
              </a:solidFill>
              <a:prstDash val="solid"/>
              <a:round/>
              <a:headEnd type="none"/>
              <a:tailEnd type="triangle" w="lg" len="lg"/>
            </a:ln>
            <a:effectLst/>
          </p:spPr>
        </p:cxnSp>
      </p:grpSp>
      <p:grpSp>
        <p:nvGrpSpPr>
          <p:cNvPr id="26" name="Sources">
            <a:extLst>
              <a:ext uri="{FF2B5EF4-FFF2-40B4-BE49-F238E27FC236}">
                <a16:creationId xmlns:a16="http://schemas.microsoft.com/office/drawing/2014/main" id="{0962DF5F-8766-AB18-B441-5AF06869015E}"/>
              </a:ext>
            </a:extLst>
          </p:cNvPr>
          <p:cNvGrpSpPr/>
          <p:nvPr/>
        </p:nvGrpSpPr>
        <p:grpSpPr>
          <a:xfrm>
            <a:off x="373144" y="2800885"/>
            <a:ext cx="4426852" cy="3159594"/>
            <a:chOff x="373144" y="2800885"/>
            <a:chExt cx="4426852" cy="3159594"/>
          </a:xfrm>
        </p:grpSpPr>
        <p:pic>
          <p:nvPicPr>
            <p:cNvPr id="1026" name="Wind Solar">
              <a:extLst>
                <a:ext uri="{FF2B5EF4-FFF2-40B4-BE49-F238E27FC236}">
                  <a16:creationId xmlns:a16="http://schemas.microsoft.com/office/drawing/2014/main" id="{5B824A2D-5DEA-95C6-E86C-577C8CCFB8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64" y="2800885"/>
              <a:ext cx="2835965" cy="1772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E307536-0E4F-B027-CFFA-CF7D1CBF9730}"/>
                </a:ext>
              </a:extLst>
            </p:cNvPr>
            <p:cNvCxnSpPr>
              <a:cxnSpLocks/>
              <a:stCxn id="1026" idx="3"/>
            </p:cNvCxnSpPr>
            <p:nvPr/>
          </p:nvCxnSpPr>
          <p:spPr bwMode="auto">
            <a:xfrm flipV="1">
              <a:off x="3221429" y="3429000"/>
              <a:ext cx="1578567" cy="258124"/>
            </a:xfrm>
            <a:prstGeom prst="straightConnector1">
              <a:avLst/>
            </a:prstGeom>
            <a:noFill/>
            <a:ln w="34925" cap="flat" cmpd="sng" algn="ctr">
              <a:solidFill>
                <a:schemeClr val="accent5">
                  <a:lumMod val="25000"/>
                </a:schemeClr>
              </a:solidFill>
              <a:prstDash val="solid"/>
              <a:round/>
              <a:headEnd type="none"/>
              <a:tailEnd type="triangle" w="lg" len="lg"/>
            </a:ln>
            <a:effectLst/>
          </p:spPr>
        </p:cxnSp>
        <p:pic>
          <p:nvPicPr>
            <p:cNvPr id="27" name="Dam">
              <a:extLst>
                <a:ext uri="{FF2B5EF4-FFF2-40B4-BE49-F238E27FC236}">
                  <a16:creationId xmlns:a16="http://schemas.microsoft.com/office/drawing/2014/main" id="{418C4CB6-2510-9455-A710-F2FF7FD03C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17809" b="21819"/>
            <a:stretch/>
          </p:blipFill>
          <p:spPr>
            <a:xfrm>
              <a:off x="373144" y="4658531"/>
              <a:ext cx="2835965" cy="1301948"/>
            </a:xfrm>
            <a:prstGeom prst="rect">
              <a:avLst/>
            </a:prstGeom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2596C76-AF89-5109-91C3-4FD0AB94955A}"/>
                </a:ext>
              </a:extLst>
            </p:cNvPr>
            <p:cNvCxnSpPr>
              <a:cxnSpLocks/>
              <a:stCxn id="27" idx="3"/>
            </p:cNvCxnSpPr>
            <p:nvPr/>
          </p:nvCxnSpPr>
          <p:spPr bwMode="auto">
            <a:xfrm flipV="1">
              <a:off x="3209109" y="3724689"/>
              <a:ext cx="1590887" cy="1584816"/>
            </a:xfrm>
            <a:prstGeom prst="straightConnector1">
              <a:avLst/>
            </a:prstGeom>
            <a:noFill/>
            <a:ln w="34925" cap="flat" cmpd="sng" algn="ctr">
              <a:solidFill>
                <a:schemeClr val="accent5">
                  <a:lumMod val="25000"/>
                </a:schemeClr>
              </a:solidFill>
              <a:prstDash val="solid"/>
              <a:round/>
              <a:headEnd type="none"/>
              <a:tailEnd type="triangle" w="lg" len="lg"/>
            </a:ln>
            <a:effectLst/>
          </p:spPr>
        </p:cxnSp>
      </p:grpSp>
      <p:grpSp>
        <p:nvGrpSpPr>
          <p:cNvPr id="20" name="EV and power">
            <a:extLst>
              <a:ext uri="{FF2B5EF4-FFF2-40B4-BE49-F238E27FC236}">
                <a16:creationId xmlns:a16="http://schemas.microsoft.com/office/drawing/2014/main" id="{B5D1517B-F814-B55E-1CFD-CCE7943DF662}"/>
              </a:ext>
            </a:extLst>
          </p:cNvPr>
          <p:cNvGrpSpPr/>
          <p:nvPr/>
        </p:nvGrpSpPr>
        <p:grpSpPr>
          <a:xfrm>
            <a:off x="421370" y="1457520"/>
            <a:ext cx="10801496" cy="2531384"/>
            <a:chOff x="421370" y="1457520"/>
            <a:chExt cx="10801496" cy="2531384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91F1F65-A3F6-474B-5A0A-65546540720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30669" y="2180858"/>
              <a:ext cx="1588954" cy="892857"/>
            </a:xfrm>
            <a:prstGeom prst="straightConnector1">
              <a:avLst/>
            </a:prstGeom>
            <a:noFill/>
            <a:ln w="34925" cap="flat" cmpd="sng" algn="ctr">
              <a:solidFill>
                <a:schemeClr val="accent5">
                  <a:lumMod val="25000"/>
                </a:schemeClr>
              </a:solidFill>
              <a:prstDash val="solid"/>
              <a:round/>
              <a:headEnd type="none"/>
              <a:tailEnd type="triangle" w="lg" len="lg"/>
            </a:ln>
            <a:effectLst/>
          </p:spPr>
        </p:cxn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7D88A966-9142-EDC2-A4E2-8675341925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8595" y="2541939"/>
              <a:ext cx="2572383" cy="1446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Content Placeholder 4">
              <a:extLst>
                <a:ext uri="{FF2B5EF4-FFF2-40B4-BE49-F238E27FC236}">
                  <a16:creationId xmlns:a16="http://schemas.microsoft.com/office/drawing/2014/main" id="{F3C8D5AE-6685-5A5A-E186-06E19C0E9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8556245" y="1457520"/>
              <a:ext cx="2666621" cy="16007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21BBB6E-F4CF-C98B-A7D0-C75B75FEB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1370" y="1457520"/>
              <a:ext cx="2768553" cy="119427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0730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319D1-9EDF-8576-0AA8-77C9CA095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Denying Ourselves Abundance</a:t>
            </a:r>
          </a:p>
        </p:txBody>
      </p:sp>
      <p:grpSp>
        <p:nvGrpSpPr>
          <p:cNvPr id="13" name="Streets">
            <a:extLst>
              <a:ext uri="{FF2B5EF4-FFF2-40B4-BE49-F238E27FC236}">
                <a16:creationId xmlns:a16="http://schemas.microsoft.com/office/drawing/2014/main" id="{118FB81C-DD6C-8FBA-4A12-BFBB526F1BA9}"/>
              </a:ext>
            </a:extLst>
          </p:cNvPr>
          <p:cNvGrpSpPr/>
          <p:nvPr/>
        </p:nvGrpSpPr>
        <p:grpSpPr>
          <a:xfrm>
            <a:off x="928703" y="1454267"/>
            <a:ext cx="2755884" cy="3316743"/>
            <a:chOff x="785794" y="1481975"/>
            <a:chExt cx="3644652" cy="395822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C7CCB5B-35F4-0CC1-354D-C616B00DE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1481975"/>
              <a:ext cx="3387437" cy="203246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2B36F7-63CC-03BE-6A59-7F1E0F2CC3E7}"/>
                </a:ext>
              </a:extLst>
            </p:cNvPr>
            <p:cNvSpPr txBox="1"/>
            <p:nvPr/>
          </p:nvSpPr>
          <p:spPr>
            <a:xfrm>
              <a:off x="785794" y="3860800"/>
              <a:ext cx="3644652" cy="1579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Cost &gt;$1,000,000/mile</a:t>
              </a:r>
            </a:p>
            <a:p>
              <a:pPr algn="ctr"/>
              <a:r>
                <a:rPr lang="en-US" sz="2000" dirty="0">
                  <a:solidFill>
                    <a:schemeClr val="accent2">
                      <a:lumMod val="75000"/>
                    </a:schemeClr>
                  </a:solidFill>
                </a:rPr>
                <a:t>Free to use</a:t>
              </a:r>
            </a:p>
            <a:p>
              <a:pPr algn="ctr"/>
              <a:r>
                <a:rPr lang="en-US" sz="2000" i="1" dirty="0"/>
                <a:t>Costs are Rising</a:t>
              </a:r>
            </a:p>
            <a:p>
              <a:pPr algn="ctr"/>
              <a:r>
                <a:rPr lang="en-US" sz="2000" i="1" dirty="0"/>
                <a:t>Owned by Community</a:t>
              </a:r>
            </a:p>
          </p:txBody>
        </p:sp>
      </p:grpSp>
      <p:sp>
        <p:nvSpPr>
          <p:cNvPr id="4" name="Multiple">
            <a:extLst>
              <a:ext uri="{FF2B5EF4-FFF2-40B4-BE49-F238E27FC236}">
                <a16:creationId xmlns:a16="http://schemas.microsoft.com/office/drawing/2014/main" id="{8163C7CC-7FC6-EAC7-4265-5C76096ECCE7}"/>
              </a:ext>
            </a:extLst>
          </p:cNvPr>
          <p:cNvSpPr txBox="1"/>
          <p:nvPr/>
        </p:nvSpPr>
        <p:spPr>
          <a:xfrm>
            <a:off x="3913761" y="4075962"/>
            <a:ext cx="307565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DC5C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Multiple:</a:t>
            </a:r>
          </a:p>
          <a:p>
            <a:pPr algn="ctr"/>
            <a:r>
              <a:rPr lang="en-US" sz="1600" b="1" dirty="0">
                <a:solidFill>
                  <a:srgbClr val="DC5C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Redundancy, </a:t>
            </a:r>
            <a:r>
              <a:rPr lang="en-US" sz="1600" b="1" strike="sngStrike" dirty="0">
                <a:solidFill>
                  <a:srgbClr val="DC5C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competition</a:t>
            </a:r>
            <a:br>
              <a:rPr lang="en-US" sz="1600" b="1" dirty="0">
                <a:solidFill>
                  <a:srgbClr val="DC5C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>
                <a:solidFill>
                  <a:srgbClr val="DC5C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profitable??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Fiber">
            <a:extLst>
              <a:ext uri="{FF2B5EF4-FFF2-40B4-BE49-F238E27FC236}">
                <a16:creationId xmlns:a16="http://schemas.microsoft.com/office/drawing/2014/main" id="{1D8726DB-4721-37F9-BCEF-F969C4FB42A3}"/>
              </a:ext>
            </a:extLst>
          </p:cNvPr>
          <p:cNvGrpSpPr/>
          <p:nvPr/>
        </p:nvGrpSpPr>
        <p:grpSpPr>
          <a:xfrm>
            <a:off x="4099008" y="1514502"/>
            <a:ext cx="2725384" cy="2541081"/>
            <a:chOff x="4584882" y="1479666"/>
            <a:chExt cx="3715699" cy="284043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DF3AC9D-6AEB-8464-7114-70DA3CEEB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450" t="1" r="16199" b="985"/>
            <a:stretch/>
          </p:blipFill>
          <p:spPr>
            <a:xfrm>
              <a:off x="4584882" y="1479666"/>
              <a:ext cx="3715699" cy="14898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7BDB4D-062C-E4B4-CE96-6AC5773B64F8}"/>
                </a:ext>
              </a:extLst>
            </p:cNvPr>
            <p:cNvSpPr txBox="1"/>
            <p:nvPr/>
          </p:nvSpPr>
          <p:spPr>
            <a:xfrm>
              <a:off x="4651748" y="3184787"/>
              <a:ext cx="3554380" cy="1135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Broadband</a:t>
              </a:r>
            </a:p>
            <a:p>
              <a:pPr algn="ctr"/>
              <a:r>
                <a:rPr lang="en-US" sz="2000" dirty="0"/>
                <a:t>Cost ~$50,000/mile</a:t>
              </a:r>
            </a:p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$1000/Year Forever!</a:t>
              </a:r>
            </a:p>
          </p:txBody>
        </p:sp>
      </p:grpSp>
      <p:grpSp>
        <p:nvGrpSpPr>
          <p:cNvPr id="21" name="WiFi">
            <a:extLst>
              <a:ext uri="{FF2B5EF4-FFF2-40B4-BE49-F238E27FC236}">
                <a16:creationId xmlns:a16="http://schemas.microsoft.com/office/drawing/2014/main" id="{1635835A-F949-AC29-DC94-CDEF6A5BD3D7}"/>
              </a:ext>
            </a:extLst>
          </p:cNvPr>
          <p:cNvGrpSpPr/>
          <p:nvPr/>
        </p:nvGrpSpPr>
        <p:grpSpPr>
          <a:xfrm>
            <a:off x="8885364" y="1346169"/>
            <a:ext cx="2265364" cy="3314568"/>
            <a:chOff x="8896367" y="1421501"/>
            <a:chExt cx="2265364" cy="331456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D3ED09C-D800-8E7A-6CCE-6FB22AFA8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51089" y="1421501"/>
              <a:ext cx="955921" cy="203497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E7A60DB-AE8C-2F87-165C-3D0213D1EF7F}"/>
                </a:ext>
              </a:extLst>
            </p:cNvPr>
            <p:cNvSpPr txBox="1"/>
            <p:nvPr/>
          </p:nvSpPr>
          <p:spPr>
            <a:xfrm>
              <a:off x="8896367" y="3720406"/>
              <a:ext cx="226536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$1000 Mimo!</a:t>
              </a:r>
            </a:p>
            <a:p>
              <a:pPr algn="ctr"/>
              <a:r>
                <a:rPr lang="en-US" sz="2000" i="1" dirty="0"/>
                <a:t>Free to use</a:t>
              </a:r>
            </a:p>
            <a:p>
              <a:pPr algn="ctr"/>
              <a:r>
                <a:rPr lang="en-US" sz="2000" dirty="0"/>
                <a:t>Costs Plummeting</a:t>
              </a:r>
            </a:p>
          </p:txBody>
        </p:sp>
      </p:grpSp>
      <p:grpSp>
        <p:nvGrpSpPr>
          <p:cNvPr id="27" name="5G">
            <a:extLst>
              <a:ext uri="{FF2B5EF4-FFF2-40B4-BE49-F238E27FC236}">
                <a16:creationId xmlns:a16="http://schemas.microsoft.com/office/drawing/2014/main" id="{54BA2810-A71E-4D64-7964-73C469D68F50}"/>
              </a:ext>
            </a:extLst>
          </p:cNvPr>
          <p:cNvGrpSpPr/>
          <p:nvPr/>
        </p:nvGrpSpPr>
        <p:grpSpPr>
          <a:xfrm>
            <a:off x="7140019" y="1341520"/>
            <a:ext cx="1539204" cy="4043609"/>
            <a:chOff x="7783727" y="1235581"/>
            <a:chExt cx="1539204" cy="4043609"/>
          </a:xfrm>
        </p:grpSpPr>
        <p:pic>
          <p:nvPicPr>
            <p:cNvPr id="25" name="Picture 24" descr="A picture containing text, road, outdoor, street&#10;&#10;Description automatically generated">
              <a:extLst>
                <a:ext uri="{FF2B5EF4-FFF2-40B4-BE49-F238E27FC236}">
                  <a16:creationId xmlns:a16="http://schemas.microsoft.com/office/drawing/2014/main" id="{D4F2FC41-E500-3C86-EE23-73AE60B53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2" r="22344" b="8134"/>
            <a:stretch/>
          </p:blipFill>
          <p:spPr>
            <a:xfrm>
              <a:off x="8157847" y="1235581"/>
              <a:ext cx="640276" cy="297278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176DACE-00C2-5D46-AAEE-8CD5EBD42E04}"/>
                </a:ext>
              </a:extLst>
            </p:cNvPr>
            <p:cNvSpPr txBox="1"/>
            <p:nvPr/>
          </p:nvSpPr>
          <p:spPr>
            <a:xfrm>
              <a:off x="7783727" y="4263527"/>
              <a:ext cx="153920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$40,000</a:t>
              </a:r>
            </a:p>
            <a:p>
              <a:pPr algn="ctr"/>
              <a:r>
                <a:rPr lang="en-US" sz="2000" dirty="0"/>
                <a:t>Subscribers</a:t>
              </a:r>
            </a:p>
            <a:p>
              <a:pPr algn="ctr"/>
              <a:r>
                <a:rPr lang="en-US" sz="2000" dirty="0"/>
                <a:t>5G/MIMO</a:t>
              </a:r>
              <a:endParaRPr lang="en-US" sz="2000" i="1" dirty="0"/>
            </a:p>
          </p:txBody>
        </p:sp>
      </p:grpSp>
      <p:sp>
        <p:nvSpPr>
          <p:cNvPr id="28" name="Owners">
            <a:extLst>
              <a:ext uri="{FF2B5EF4-FFF2-40B4-BE49-F238E27FC236}">
                <a16:creationId xmlns:a16="http://schemas.microsoft.com/office/drawing/2014/main" id="{EFAB20C4-B043-B53B-7B03-AE00C2ECA974}"/>
              </a:ext>
            </a:extLst>
          </p:cNvPr>
          <p:cNvSpPr txBox="1"/>
          <p:nvPr/>
        </p:nvSpPr>
        <p:spPr>
          <a:xfrm>
            <a:off x="3962418" y="5284230"/>
            <a:ext cx="3084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If Ownership!</a:t>
            </a:r>
          </a:p>
          <a:p>
            <a:pPr algn="ctr"/>
            <a:r>
              <a:rPr lang="en-US" sz="2000" i="1" dirty="0">
                <a:solidFill>
                  <a:schemeClr val="accent2">
                    <a:lumMod val="75000"/>
                  </a:schemeClr>
                </a:solidFill>
              </a:rPr>
              <a:t>Free to use!</a:t>
            </a:r>
          </a:p>
        </p:txBody>
      </p:sp>
      <p:pic>
        <p:nvPicPr>
          <p:cNvPr id="6" name="Elephant" descr="A picture containing dinosaur&#10;&#10;Description automatically generated" hidden="1">
            <a:extLst>
              <a:ext uri="{FF2B5EF4-FFF2-40B4-BE49-F238E27FC236}">
                <a16:creationId xmlns:a16="http://schemas.microsoft.com/office/drawing/2014/main" id="{55755D37-6101-059E-5514-342E82893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51" y="1371600"/>
            <a:ext cx="7099698" cy="4114800"/>
          </a:xfrm>
        </p:spPr>
      </p:pic>
      <p:sp>
        <p:nvSpPr>
          <p:cNvPr id="5" name="Inherent">
            <a:extLst>
              <a:ext uri="{FF2B5EF4-FFF2-40B4-BE49-F238E27FC236}">
                <a16:creationId xmlns:a16="http://schemas.microsoft.com/office/drawing/2014/main" id="{368655F3-1EDF-C358-E8CC-1778BAB9DBF9}"/>
              </a:ext>
            </a:extLst>
          </p:cNvPr>
          <p:cNvSpPr txBox="1"/>
          <p:nvPr/>
        </p:nvSpPr>
        <p:spPr>
          <a:xfrm rot="20737549">
            <a:off x="6669087" y="1617650"/>
            <a:ext cx="2481066" cy="1384995"/>
          </a:xfrm>
          <a:prstGeom prst="rect">
            <a:avLst/>
          </a:prstGeom>
          <a:solidFill>
            <a:srgbClr val="FFC000">
              <a:alpha val="60000"/>
            </a:srgb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Inherent Conflict of Interest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204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8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781E8-119B-3724-63FB-3AAB2C174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Shifting the Paradigm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9955B60-12B7-7B26-FD0F-AB8823439590}"/>
              </a:ext>
            </a:extLst>
          </p:cNvPr>
          <p:cNvGrpSpPr/>
          <p:nvPr/>
        </p:nvGrpSpPr>
        <p:grpSpPr>
          <a:xfrm>
            <a:off x="729962" y="1394211"/>
            <a:ext cx="2662466" cy="1778480"/>
            <a:chOff x="452871" y="1394211"/>
            <a:chExt cx="2989118" cy="196628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1089DC9-4C14-1330-680F-399258A3CCE4}"/>
                </a:ext>
              </a:extLst>
            </p:cNvPr>
            <p:cNvGrpSpPr/>
            <p:nvPr/>
          </p:nvGrpSpPr>
          <p:grpSpPr>
            <a:xfrm>
              <a:off x="1653021" y="2146686"/>
              <a:ext cx="1788968" cy="1213811"/>
              <a:chOff x="476249" y="1225357"/>
              <a:chExt cx="1788968" cy="1213811"/>
            </a:xfrm>
          </p:grpSpPr>
          <p:pic>
            <p:nvPicPr>
              <p:cNvPr id="8" name="Picture 7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67441E72-59BD-C905-6A75-5DA23C1FF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2572" y="1644071"/>
                <a:ext cx="1192645" cy="795097"/>
              </a:xfrm>
              <a:prstGeom prst="rect">
                <a:avLst/>
              </a:prstGeom>
            </p:spPr>
          </p:pic>
          <p:pic>
            <p:nvPicPr>
              <p:cNvPr id="9" name="Picture 8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F82963ED-4CFA-2FC2-541D-39C287D67C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984" y="1438178"/>
                <a:ext cx="1192645" cy="795097"/>
              </a:xfrm>
              <a:prstGeom prst="rect">
                <a:avLst/>
              </a:prstGeom>
            </p:spPr>
          </p:pic>
          <p:pic>
            <p:nvPicPr>
              <p:cNvPr id="10" name="Picture 9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5887B042-5095-3947-6B49-44D5DA5ED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49" y="1225357"/>
                <a:ext cx="1192645" cy="795097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570F13B-EA65-2EBC-D364-D4F8FF940E55}"/>
                </a:ext>
              </a:extLst>
            </p:cNvPr>
            <p:cNvGrpSpPr/>
            <p:nvPr/>
          </p:nvGrpSpPr>
          <p:grpSpPr>
            <a:xfrm>
              <a:off x="1191492" y="1855548"/>
              <a:ext cx="1788968" cy="1213811"/>
              <a:chOff x="476249" y="1225357"/>
              <a:chExt cx="1788968" cy="1213811"/>
            </a:xfrm>
          </p:grpSpPr>
          <p:pic>
            <p:nvPicPr>
              <p:cNvPr id="22" name="Picture 21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48990EC5-DD94-87FD-2940-B9B403EF5D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2572" y="1644071"/>
                <a:ext cx="1192645" cy="795097"/>
              </a:xfrm>
              <a:prstGeom prst="rect">
                <a:avLst/>
              </a:prstGeom>
            </p:spPr>
          </p:pic>
          <p:pic>
            <p:nvPicPr>
              <p:cNvPr id="23" name="Picture 22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45ABC54D-FC08-63CB-2650-04C631795D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984" y="1438178"/>
                <a:ext cx="1192645" cy="795097"/>
              </a:xfrm>
              <a:prstGeom prst="rect">
                <a:avLst/>
              </a:prstGeom>
            </p:spPr>
          </p:pic>
          <p:pic>
            <p:nvPicPr>
              <p:cNvPr id="24" name="Picture 23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72B6A283-242F-1D19-D29C-31805299C1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49" y="1225357"/>
                <a:ext cx="1192645" cy="795097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DDCFAB3-DE5A-0A8C-6460-3232E5A2E49D}"/>
                </a:ext>
              </a:extLst>
            </p:cNvPr>
            <p:cNvGrpSpPr/>
            <p:nvPr/>
          </p:nvGrpSpPr>
          <p:grpSpPr>
            <a:xfrm>
              <a:off x="914400" y="1685349"/>
              <a:ext cx="1788968" cy="1213811"/>
              <a:chOff x="476249" y="1225357"/>
              <a:chExt cx="1788968" cy="1213811"/>
            </a:xfrm>
          </p:grpSpPr>
          <p:pic>
            <p:nvPicPr>
              <p:cNvPr id="26" name="Picture 25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508CA6A3-54A4-ECB8-454F-37FE68BDAC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2572" y="1644071"/>
                <a:ext cx="1192645" cy="795097"/>
              </a:xfrm>
              <a:prstGeom prst="rect">
                <a:avLst/>
              </a:prstGeom>
            </p:spPr>
          </p:pic>
          <p:pic>
            <p:nvPicPr>
              <p:cNvPr id="27" name="Picture 26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0B3CCB5D-B3D5-7422-4991-0948B03F6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984" y="1438178"/>
                <a:ext cx="1192645" cy="795097"/>
              </a:xfrm>
              <a:prstGeom prst="rect">
                <a:avLst/>
              </a:prstGeom>
            </p:spPr>
          </p:pic>
          <p:pic>
            <p:nvPicPr>
              <p:cNvPr id="28" name="Picture 27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DA40D99B-5516-6E78-9170-79B0682BC8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49" y="1225357"/>
                <a:ext cx="1192645" cy="795097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E6D6E50-351E-8F2D-BB52-95DDFEB66C88}"/>
                </a:ext>
              </a:extLst>
            </p:cNvPr>
            <p:cNvGrpSpPr/>
            <p:nvPr/>
          </p:nvGrpSpPr>
          <p:grpSpPr>
            <a:xfrm>
              <a:off x="452871" y="1394211"/>
              <a:ext cx="1788968" cy="1213811"/>
              <a:chOff x="476249" y="1225357"/>
              <a:chExt cx="1788968" cy="1213811"/>
            </a:xfrm>
          </p:grpSpPr>
          <p:pic>
            <p:nvPicPr>
              <p:cNvPr id="30" name="Picture 29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A9221267-5DA6-E818-4C96-51B40D899D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2572" y="1644071"/>
                <a:ext cx="1192645" cy="795097"/>
              </a:xfrm>
              <a:prstGeom prst="rect">
                <a:avLst/>
              </a:prstGeom>
            </p:spPr>
          </p:pic>
          <p:pic>
            <p:nvPicPr>
              <p:cNvPr id="31" name="Picture 30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FA132039-A40E-EEB7-6C6F-88E6181275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984" y="1438178"/>
                <a:ext cx="1192645" cy="795097"/>
              </a:xfrm>
              <a:prstGeom prst="rect">
                <a:avLst/>
              </a:prstGeom>
            </p:spPr>
          </p:pic>
          <p:pic>
            <p:nvPicPr>
              <p:cNvPr id="32" name="Picture 31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CE3D19F0-3462-FD40-232D-8D28BA53DD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49" y="1225357"/>
                <a:ext cx="1192645" cy="795097"/>
              </a:xfrm>
              <a:prstGeom prst="rect">
                <a:avLst/>
              </a:prstGeom>
            </p:spPr>
          </p:pic>
        </p:grpSp>
      </p:grpSp>
      <p:pic>
        <p:nvPicPr>
          <p:cNvPr id="34" name="Picture 33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958F8BD1-1400-95F6-A1BC-DEF9865D1F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19" y="3208536"/>
            <a:ext cx="1725419" cy="1725419"/>
          </a:xfrm>
          <a:prstGeom prst="rect">
            <a:avLst/>
          </a:prstGeom>
        </p:spPr>
      </p:pic>
      <p:pic>
        <p:nvPicPr>
          <p:cNvPr id="36" name="Picture 35" descr="A picture containing text, transport&#10;&#10;Description automatically generated">
            <a:extLst>
              <a:ext uri="{FF2B5EF4-FFF2-40B4-BE49-F238E27FC236}">
                <a16:creationId xmlns:a16="http://schemas.microsoft.com/office/drawing/2014/main" id="{44844DC7-C6BF-09A3-8A98-BFF3188609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854" y="3470236"/>
            <a:ext cx="1350722" cy="1350722"/>
          </a:xfrm>
          <a:prstGeom prst="rect">
            <a:avLst/>
          </a:prstGeom>
        </p:spPr>
      </p:pic>
      <p:pic>
        <p:nvPicPr>
          <p:cNvPr id="47" name="Picture 46" descr="A picture containing jungle gym, ski tow, bed, roller coaster&#10;&#10;Description automatically generated">
            <a:extLst>
              <a:ext uri="{FF2B5EF4-FFF2-40B4-BE49-F238E27FC236}">
                <a16:creationId xmlns:a16="http://schemas.microsoft.com/office/drawing/2014/main" id="{85210527-2C8F-9F92-B3FC-1DD68252B0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174" y="3698376"/>
            <a:ext cx="2197997" cy="112258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F53C70A-1449-E709-CEDB-6DA7C8C709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193" y="5112616"/>
            <a:ext cx="5619750" cy="1095375"/>
          </a:xfrm>
          <a:prstGeom prst="rect">
            <a:avLst/>
          </a:prstGeom>
        </p:spPr>
      </p:pic>
      <p:pic>
        <p:nvPicPr>
          <p:cNvPr id="50" name="Tin Cans" descr="A picture containing text, book, linedrawing&#10;&#10;Description automatically generated">
            <a:extLst>
              <a:ext uri="{FF2B5EF4-FFF2-40B4-BE49-F238E27FC236}">
                <a16:creationId xmlns:a16="http://schemas.microsoft.com/office/drawing/2014/main" id="{0798F033-35BC-E3B7-2986-B42A57E63B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2550" y="3054979"/>
            <a:ext cx="2177411" cy="1691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53" descr="A picture containing indoor, old&#10;&#10;Description automatically generated">
            <a:extLst>
              <a:ext uri="{FF2B5EF4-FFF2-40B4-BE49-F238E27FC236}">
                <a16:creationId xmlns:a16="http://schemas.microsoft.com/office/drawing/2014/main" id="{0C4330B3-40C7-C3C3-38FE-E93FC597BB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163" y="3641102"/>
            <a:ext cx="1841211" cy="983285"/>
          </a:xfrm>
          <a:prstGeom prst="rect">
            <a:avLst/>
          </a:prstGeom>
        </p:spPr>
      </p:pic>
      <p:pic>
        <p:nvPicPr>
          <p:cNvPr id="58" name="Picture 57" descr="A close-up of a typewriter&#10;&#10;Description automatically generated with medium confidence">
            <a:extLst>
              <a:ext uri="{FF2B5EF4-FFF2-40B4-BE49-F238E27FC236}">
                <a16:creationId xmlns:a16="http://schemas.microsoft.com/office/drawing/2014/main" id="{012CE19D-02EC-F1E3-9B86-7123FCE0E1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745" y="1426679"/>
            <a:ext cx="1545774" cy="1628300"/>
          </a:xfrm>
          <a:prstGeom prst="rect">
            <a:avLst/>
          </a:prstGeom>
        </p:spPr>
      </p:pic>
      <p:pic>
        <p:nvPicPr>
          <p:cNvPr id="2054" name="Picture 6" descr="Word Icon | Microsoft Office 2013 Iconset | carlosjj">
            <a:extLst>
              <a:ext uri="{FF2B5EF4-FFF2-40B4-BE49-F238E27FC236}">
                <a16:creationId xmlns:a16="http://schemas.microsoft.com/office/drawing/2014/main" id="{ACB222CA-091B-8BDC-78ED-4C948882B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8" y="1644328"/>
            <a:ext cx="1342136" cy="134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TextBox 2056">
            <a:extLst>
              <a:ext uri="{FF2B5EF4-FFF2-40B4-BE49-F238E27FC236}">
                <a16:creationId xmlns:a16="http://schemas.microsoft.com/office/drawing/2014/main" id="{D1632703-9D86-F3D5-193E-BA586ED643C3}"/>
              </a:ext>
            </a:extLst>
          </p:cNvPr>
          <p:cNvSpPr txBox="1"/>
          <p:nvPr/>
        </p:nvSpPr>
        <p:spPr>
          <a:xfrm>
            <a:off x="6739483" y="1249426"/>
            <a:ext cx="445928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Not Facebook</a:t>
            </a:r>
          </a:p>
          <a:p>
            <a:r>
              <a:rPr lang="en-US" dirty="0"/>
              <a:t>Abundance of What</a:t>
            </a:r>
          </a:p>
          <a:p>
            <a:r>
              <a:rPr lang="en-US" dirty="0"/>
              <a:t>Surface and behind</a:t>
            </a:r>
          </a:p>
          <a:p>
            <a:r>
              <a:rPr lang="en-US" dirty="0"/>
              <a:t>Connectivity</a:t>
            </a:r>
          </a:p>
        </p:txBody>
      </p:sp>
      <p:pic>
        <p:nvPicPr>
          <p:cNvPr id="4" name="Graphic 3" descr="Oil Rig with solid fill">
            <a:extLst>
              <a:ext uri="{FF2B5EF4-FFF2-40B4-BE49-F238E27FC236}">
                <a16:creationId xmlns:a16="http://schemas.microsoft.com/office/drawing/2014/main" id="{11C2E2A6-EC3F-43E1-348A-EFF433408D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29055" y="4954737"/>
            <a:ext cx="914400" cy="91440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E0158F3-4DC7-939B-E993-FEDA416689AD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24" y="794513"/>
            <a:ext cx="19050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0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Vast open space" descr="Vast Open Spaces by ernieleo on DeviantArt">
            <a:extLst>
              <a:ext uri="{FF2B5EF4-FFF2-40B4-BE49-F238E27FC236}">
                <a16:creationId xmlns:a16="http://schemas.microsoft.com/office/drawing/2014/main" id="{5AE87840-10F1-1087-0CFE-B85DB0760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293" y="808051"/>
            <a:ext cx="8166821" cy="544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Zoom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1748EE5-3DB3-5391-637C-EF1C03956D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091" y="2385695"/>
            <a:ext cx="1268304" cy="822797"/>
          </a:xfrm>
          <a:prstGeom prst="rect">
            <a:avLst/>
          </a:prstGeom>
        </p:spPr>
      </p:pic>
      <p:cxnSp>
        <p:nvCxnSpPr>
          <p:cNvPr id="7" name="Dotted Line BEind">
            <a:extLst>
              <a:ext uri="{FF2B5EF4-FFF2-40B4-BE49-F238E27FC236}">
                <a16:creationId xmlns:a16="http://schemas.microsoft.com/office/drawing/2014/main" id="{DD65EC5C-F28F-0B0E-8C82-B61D60F3DD52}"/>
              </a:ext>
            </a:extLst>
          </p:cNvPr>
          <p:cNvCxnSpPr>
            <a:cxnSpLocks/>
          </p:cNvCxnSpPr>
          <p:nvPr/>
        </p:nvCxnSpPr>
        <p:spPr bwMode="auto">
          <a:xfrm flipV="1">
            <a:off x="3815569" y="2553855"/>
            <a:ext cx="8099340" cy="1477793"/>
          </a:xfrm>
          <a:prstGeom prst="line">
            <a:avLst/>
          </a:prstGeom>
          <a:noFill/>
          <a:ln w="76200" cap="flat" cmpd="sng" algn="ctr">
            <a:solidFill>
              <a:schemeClr val="tx2">
                <a:lumMod val="60000"/>
                <a:lumOff val="4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3A065DA1-6F99-76AF-946C-ACA3B9E4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Outside the Pipe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pSp>
        <p:nvGrpSpPr>
          <p:cNvPr id="20" name="Zooms">
            <a:extLst>
              <a:ext uri="{FF2B5EF4-FFF2-40B4-BE49-F238E27FC236}">
                <a16:creationId xmlns:a16="http://schemas.microsoft.com/office/drawing/2014/main" id="{B554F6C5-48BB-FCB2-EE3C-402D5EF235F3}"/>
              </a:ext>
            </a:extLst>
          </p:cNvPr>
          <p:cNvGrpSpPr/>
          <p:nvPr/>
        </p:nvGrpSpPr>
        <p:grpSpPr>
          <a:xfrm>
            <a:off x="914400" y="1977106"/>
            <a:ext cx="3178743" cy="2034789"/>
            <a:chOff x="452871" y="1394211"/>
            <a:chExt cx="2989118" cy="196628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06244D6-3607-A48B-D290-BA0565615127}"/>
                </a:ext>
              </a:extLst>
            </p:cNvPr>
            <p:cNvGrpSpPr/>
            <p:nvPr/>
          </p:nvGrpSpPr>
          <p:grpSpPr>
            <a:xfrm>
              <a:off x="1653021" y="2146686"/>
              <a:ext cx="1788968" cy="1213811"/>
              <a:chOff x="476249" y="1225357"/>
              <a:chExt cx="1788968" cy="1213811"/>
            </a:xfrm>
          </p:grpSpPr>
          <p:pic>
            <p:nvPicPr>
              <p:cNvPr id="34" name="Picture 33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DD5510D7-EA27-6BD6-1C68-0E18F35FF9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2572" y="1644071"/>
                <a:ext cx="1192645" cy="795097"/>
              </a:xfrm>
              <a:prstGeom prst="rect">
                <a:avLst/>
              </a:prstGeom>
            </p:spPr>
          </p:pic>
          <p:pic>
            <p:nvPicPr>
              <p:cNvPr id="35" name="Picture 34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141A3778-25DC-CFD1-99B5-90F0159A93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984" y="1438178"/>
                <a:ext cx="1192645" cy="795097"/>
              </a:xfrm>
              <a:prstGeom prst="rect">
                <a:avLst/>
              </a:prstGeom>
            </p:spPr>
          </p:pic>
          <p:pic>
            <p:nvPicPr>
              <p:cNvPr id="36" name="Picture 35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FC5C6492-48BC-AA8F-E220-2280B31581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49" y="1225357"/>
                <a:ext cx="1192645" cy="795097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19D123C-92EB-411F-D82C-1D0759378C87}"/>
                </a:ext>
              </a:extLst>
            </p:cNvPr>
            <p:cNvGrpSpPr/>
            <p:nvPr/>
          </p:nvGrpSpPr>
          <p:grpSpPr>
            <a:xfrm>
              <a:off x="1191492" y="1855548"/>
              <a:ext cx="1788968" cy="1213811"/>
              <a:chOff x="476249" y="1225357"/>
              <a:chExt cx="1788968" cy="1213811"/>
            </a:xfrm>
          </p:grpSpPr>
          <p:pic>
            <p:nvPicPr>
              <p:cNvPr id="31" name="Picture 30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9CD2476A-5B09-F8E6-C5AD-2AF10DE9C5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2572" y="1644071"/>
                <a:ext cx="1192645" cy="795097"/>
              </a:xfrm>
              <a:prstGeom prst="rect">
                <a:avLst/>
              </a:prstGeom>
            </p:spPr>
          </p:pic>
          <p:pic>
            <p:nvPicPr>
              <p:cNvPr id="32" name="Picture 31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A66042BA-064E-680F-4332-1AAA46BE31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984" y="1438178"/>
                <a:ext cx="1192645" cy="795097"/>
              </a:xfrm>
              <a:prstGeom prst="rect">
                <a:avLst/>
              </a:prstGeom>
            </p:spPr>
          </p:pic>
          <p:pic>
            <p:nvPicPr>
              <p:cNvPr id="33" name="Picture 32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7438E9AC-6820-9078-AFF9-102762D3A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49" y="1225357"/>
                <a:ext cx="1192645" cy="795097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BB3D376-33A5-EC41-6EEF-0EDCABC928C7}"/>
                </a:ext>
              </a:extLst>
            </p:cNvPr>
            <p:cNvGrpSpPr/>
            <p:nvPr/>
          </p:nvGrpSpPr>
          <p:grpSpPr>
            <a:xfrm>
              <a:off x="914400" y="1685349"/>
              <a:ext cx="1788968" cy="1213811"/>
              <a:chOff x="476249" y="1225357"/>
              <a:chExt cx="1788968" cy="1213811"/>
            </a:xfrm>
          </p:grpSpPr>
          <p:pic>
            <p:nvPicPr>
              <p:cNvPr id="28" name="Picture 27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F1D6914B-29D3-DA2F-F5D0-CCF9D2D299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2572" y="1644071"/>
                <a:ext cx="1192645" cy="795097"/>
              </a:xfrm>
              <a:prstGeom prst="rect">
                <a:avLst/>
              </a:prstGeom>
            </p:spPr>
          </p:pic>
          <p:pic>
            <p:nvPicPr>
              <p:cNvPr id="29" name="Picture 28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5E9E855A-7293-C709-E483-DDBCBB2B3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984" y="1438178"/>
                <a:ext cx="1192645" cy="795097"/>
              </a:xfrm>
              <a:prstGeom prst="rect">
                <a:avLst/>
              </a:prstGeom>
            </p:spPr>
          </p:pic>
          <p:pic>
            <p:nvPicPr>
              <p:cNvPr id="30" name="Picture 29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6EDE7D81-0C69-F0F1-388F-98647DB292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49" y="1225357"/>
                <a:ext cx="1192645" cy="795097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A5EE71-920E-CF89-191E-8BF958DDBA2F}"/>
                </a:ext>
              </a:extLst>
            </p:cNvPr>
            <p:cNvGrpSpPr/>
            <p:nvPr/>
          </p:nvGrpSpPr>
          <p:grpSpPr>
            <a:xfrm>
              <a:off x="452871" y="1394211"/>
              <a:ext cx="1788968" cy="1213811"/>
              <a:chOff x="476249" y="1225357"/>
              <a:chExt cx="1788968" cy="1213811"/>
            </a:xfrm>
          </p:grpSpPr>
          <p:pic>
            <p:nvPicPr>
              <p:cNvPr id="25" name="Picture 24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357E904D-18FA-CFE1-D423-F8980708D0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2572" y="1644071"/>
                <a:ext cx="1192645" cy="795097"/>
              </a:xfrm>
              <a:prstGeom prst="rect">
                <a:avLst/>
              </a:prstGeom>
            </p:spPr>
          </p:pic>
          <p:pic>
            <p:nvPicPr>
              <p:cNvPr id="26" name="Picture 25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2749D1CF-9DE7-2566-C1FB-24D009576B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984" y="1438178"/>
                <a:ext cx="1192645" cy="795097"/>
              </a:xfrm>
              <a:prstGeom prst="rect">
                <a:avLst/>
              </a:prstGeom>
            </p:spPr>
          </p:pic>
          <p:pic>
            <p:nvPicPr>
              <p:cNvPr id="27" name="Picture 26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DC1D4ED4-0812-5651-7F5A-8AD68FC539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49" y="1225357"/>
                <a:ext cx="1192645" cy="795097"/>
              </a:xfrm>
              <a:prstGeom prst="rect">
                <a:avLst/>
              </a:prstGeom>
            </p:spPr>
          </p:pic>
        </p:grpSp>
      </p:grpSp>
      <p:grpSp>
        <p:nvGrpSpPr>
          <p:cNvPr id="47" name="Dottlines">
            <a:extLst>
              <a:ext uri="{FF2B5EF4-FFF2-40B4-BE49-F238E27FC236}">
                <a16:creationId xmlns:a16="http://schemas.microsoft.com/office/drawing/2014/main" id="{75662CA3-F170-7227-A5AB-EFE233653321}"/>
              </a:ext>
            </a:extLst>
          </p:cNvPr>
          <p:cNvGrpSpPr/>
          <p:nvPr/>
        </p:nvGrpSpPr>
        <p:grpSpPr>
          <a:xfrm>
            <a:off x="4457956" y="347683"/>
            <a:ext cx="7055965" cy="4702837"/>
            <a:chOff x="4457956" y="347683"/>
            <a:chExt cx="7055965" cy="4702837"/>
          </a:xfrm>
        </p:grpSpPr>
        <p:cxnSp>
          <p:nvCxnSpPr>
            <p:cNvPr id="11" name="Dotted Line">
              <a:extLst>
                <a:ext uri="{FF2B5EF4-FFF2-40B4-BE49-F238E27FC236}">
                  <a16:creationId xmlns:a16="http://schemas.microsoft.com/office/drawing/2014/main" id="{D9EBFBA3-DFBD-46A9-6F1F-2D1727A67C2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457956" y="578015"/>
              <a:ext cx="3961157" cy="3696018"/>
            </a:xfrm>
            <a:prstGeom prst="line">
              <a:avLst/>
            </a:prstGeom>
            <a:noFill/>
            <a:ln w="762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Dotted Line">
              <a:extLst>
                <a:ext uri="{FF2B5EF4-FFF2-40B4-BE49-F238E27FC236}">
                  <a16:creationId xmlns:a16="http://schemas.microsoft.com/office/drawing/2014/main" id="{94824E5B-884F-DEAE-6EA3-82D949E4BED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680651" y="3497547"/>
              <a:ext cx="5833270" cy="1552973"/>
            </a:xfrm>
            <a:prstGeom prst="line">
              <a:avLst/>
            </a:prstGeom>
            <a:noFill/>
            <a:ln w="762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Dotted Line">
              <a:extLst>
                <a:ext uri="{FF2B5EF4-FFF2-40B4-BE49-F238E27FC236}">
                  <a16:creationId xmlns:a16="http://schemas.microsoft.com/office/drawing/2014/main" id="{81039FCE-A3E9-90CB-7A9C-20F68F0EC1C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449288" y="347683"/>
              <a:ext cx="5833270" cy="1552973"/>
            </a:xfrm>
            <a:prstGeom prst="line">
              <a:avLst/>
            </a:prstGeom>
            <a:noFill/>
            <a:ln w="762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Dotted Line">
              <a:extLst>
                <a:ext uri="{FF2B5EF4-FFF2-40B4-BE49-F238E27FC236}">
                  <a16:creationId xmlns:a16="http://schemas.microsoft.com/office/drawing/2014/main" id="{0D2D3F1F-152C-1F9A-0B2C-F24E57D6952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315838" y="1977106"/>
              <a:ext cx="4998404" cy="2722815"/>
            </a:xfrm>
            <a:prstGeom prst="line">
              <a:avLst/>
            </a:prstGeom>
            <a:noFill/>
            <a:ln w="762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8" name="Usage">
            <a:extLst>
              <a:ext uri="{FF2B5EF4-FFF2-40B4-BE49-F238E27FC236}">
                <a16:creationId xmlns:a16="http://schemas.microsoft.com/office/drawing/2014/main" id="{9955FD4B-8A9A-C6A0-031A-5F21B2668893}"/>
              </a:ext>
            </a:extLst>
          </p:cNvPr>
          <p:cNvGrpSpPr/>
          <p:nvPr/>
        </p:nvGrpSpPr>
        <p:grpSpPr>
          <a:xfrm>
            <a:off x="3749001" y="131081"/>
            <a:ext cx="8237941" cy="5204474"/>
            <a:chOff x="3749001" y="131081"/>
            <a:chExt cx="8237941" cy="5204474"/>
          </a:xfrm>
        </p:grpSpPr>
        <p:grpSp>
          <p:nvGrpSpPr>
            <p:cNvPr id="53" name="Zooms">
              <a:extLst>
                <a:ext uri="{FF2B5EF4-FFF2-40B4-BE49-F238E27FC236}">
                  <a16:creationId xmlns:a16="http://schemas.microsoft.com/office/drawing/2014/main" id="{0A129208-BB66-B309-6B2C-6E650C8C509E}"/>
                </a:ext>
              </a:extLst>
            </p:cNvPr>
            <p:cNvGrpSpPr/>
            <p:nvPr/>
          </p:nvGrpSpPr>
          <p:grpSpPr>
            <a:xfrm>
              <a:off x="4476240" y="131081"/>
              <a:ext cx="7510702" cy="5204474"/>
              <a:chOff x="4476240" y="131081"/>
              <a:chExt cx="7510702" cy="5204474"/>
            </a:xfrm>
          </p:grpSpPr>
          <p:pic>
            <p:nvPicPr>
              <p:cNvPr id="50" name="Zoom1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A1E810BA-F95A-1400-3354-623DA7A247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8638" y="131081"/>
                <a:ext cx="1268304" cy="822797"/>
              </a:xfrm>
              <a:prstGeom prst="rect">
                <a:avLst/>
              </a:prstGeom>
            </p:spPr>
          </p:pic>
          <p:pic>
            <p:nvPicPr>
              <p:cNvPr id="51" name="Picture 50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528692B5-DEC3-EBB1-8684-D416D4108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6240" y="1340752"/>
                <a:ext cx="1268304" cy="822797"/>
              </a:xfrm>
              <a:prstGeom prst="rect">
                <a:avLst/>
              </a:prstGeom>
            </p:spPr>
          </p:pic>
          <p:pic>
            <p:nvPicPr>
              <p:cNvPr id="52" name="Picture 51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8876A928-F0F7-D272-1299-BCC36090A0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09296" y="4512758"/>
                <a:ext cx="1268304" cy="822797"/>
              </a:xfrm>
              <a:prstGeom prst="rect">
                <a:avLst/>
              </a:prstGeom>
            </p:spPr>
          </p:pic>
        </p:grpSp>
        <p:pic>
          <p:nvPicPr>
            <p:cNvPr id="54" name="Pill Bottle">
              <a:extLst>
                <a:ext uri="{FF2B5EF4-FFF2-40B4-BE49-F238E27FC236}">
                  <a16:creationId xmlns:a16="http://schemas.microsoft.com/office/drawing/2014/main" id="{C9EF3955-EC50-7225-166D-B0C54D85E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63046" y="192350"/>
              <a:ext cx="604295" cy="956028"/>
            </a:xfrm>
            <a:prstGeom prst="rect">
              <a:avLst/>
            </a:prstGeom>
          </p:spPr>
        </p:pic>
        <p:grpSp>
          <p:nvGrpSpPr>
            <p:cNvPr id="55" name="Man and Doctor">
              <a:extLst>
                <a:ext uri="{FF2B5EF4-FFF2-40B4-BE49-F238E27FC236}">
                  <a16:creationId xmlns:a16="http://schemas.microsoft.com/office/drawing/2014/main" id="{87F0BCA9-9619-757E-5BBC-9AD75D766570}"/>
                </a:ext>
              </a:extLst>
            </p:cNvPr>
            <p:cNvGrpSpPr/>
            <p:nvPr/>
          </p:nvGrpSpPr>
          <p:grpSpPr>
            <a:xfrm>
              <a:off x="3749001" y="4103607"/>
              <a:ext cx="818381" cy="971681"/>
              <a:chOff x="-146599" y="3364723"/>
              <a:chExt cx="1799287" cy="2412609"/>
            </a:xfrm>
          </p:grpSpPr>
          <p:pic>
            <p:nvPicPr>
              <p:cNvPr id="56" name="Man" descr="Senior man thinking | Free SVG">
                <a:extLst>
                  <a:ext uri="{FF2B5EF4-FFF2-40B4-BE49-F238E27FC236}">
                    <a16:creationId xmlns:a16="http://schemas.microsoft.com/office/drawing/2014/main" id="{9789DE1F-079F-1A52-0453-BAA8B278D5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6599" y="3461801"/>
                <a:ext cx="1558583" cy="15585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Doctor">
                <a:extLst>
                  <a:ext uri="{FF2B5EF4-FFF2-40B4-BE49-F238E27FC236}">
                    <a16:creationId xmlns:a16="http://schemas.microsoft.com/office/drawing/2014/main" id="{BCF21E06-8EB6-8F90-84BE-46E770A139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2132" y="3364723"/>
                <a:ext cx="1070556" cy="2412609"/>
              </a:xfrm>
              <a:prstGeom prst="rect">
                <a:avLst/>
              </a:prstGeom>
            </p:spPr>
          </p:pic>
        </p:grpSp>
      </p:grpSp>
      <p:pic>
        <p:nvPicPr>
          <p:cNvPr id="38" name="Pipes" descr="A picture containing jungle gym, ski tow, bed, roller coaster&#10;&#10;Description automatically generated">
            <a:extLst>
              <a:ext uri="{FF2B5EF4-FFF2-40B4-BE49-F238E27FC236}">
                <a16:creationId xmlns:a16="http://schemas.microsoft.com/office/drawing/2014/main" id="{C9BAA7F4-6D5E-5212-92AC-85AA48BDD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292" y="1810313"/>
            <a:ext cx="6451728" cy="3295088"/>
          </a:xfrm>
          <a:prstGeom prst="rect">
            <a:avLst/>
          </a:prstGeom>
        </p:spPr>
      </p:pic>
      <p:pic>
        <p:nvPicPr>
          <p:cNvPr id="3" name="Money" descr="Dollar with solid fill">
            <a:extLst>
              <a:ext uri="{FF2B5EF4-FFF2-40B4-BE49-F238E27FC236}">
                <a16:creationId xmlns:a16="http://schemas.microsoft.com/office/drawing/2014/main" id="{9F28A95A-A029-B39F-3404-8737121045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09266" y="2385695"/>
            <a:ext cx="566790" cy="5667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456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de">
            <a:extLst>
              <a:ext uri="{FF2B5EF4-FFF2-40B4-BE49-F238E27FC236}">
                <a16:creationId xmlns:a16="http://schemas.microsoft.com/office/drawing/2014/main" id="{BD523B36-5BEC-F42F-E08E-1C31810DE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175" y="3674326"/>
            <a:ext cx="2375306" cy="1258953"/>
          </a:xfrm>
          <a:prstGeom prst="rect">
            <a:avLst/>
          </a:prstGeom>
        </p:spPr>
      </p:pic>
      <p:sp>
        <p:nvSpPr>
          <p:cNvPr id="4" name="Alphabet">
            <a:extLst>
              <a:ext uri="{FF2B5EF4-FFF2-40B4-BE49-F238E27FC236}">
                <a16:creationId xmlns:a16="http://schemas.microsoft.com/office/drawing/2014/main" id="{7238C63E-3998-F958-D359-3DB6861723BC}"/>
              </a:ext>
            </a:extLst>
          </p:cNvPr>
          <p:cNvSpPr/>
          <p:nvPr/>
        </p:nvSpPr>
        <p:spPr>
          <a:xfrm>
            <a:off x="815008" y="785191"/>
            <a:ext cx="10760765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E4B01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ABCDEFGHIJKLMNOPQRSTUVWXYZ</a:t>
            </a:r>
          </a:p>
          <a:p>
            <a:pPr algn="ctr"/>
            <a:r>
              <a:rPr lang="en-US" sz="4400" dirty="0">
                <a:ln w="0"/>
                <a:solidFill>
                  <a:srgbClr val="E4B01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zh-CN" altLang="en-US" sz="4400" dirty="0">
                <a:ln w="0"/>
                <a:solidFill>
                  <a:srgbClr val="E4B01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方思腾</a:t>
            </a:r>
            <a:endParaRPr lang="en-US" sz="4400" dirty="0">
              <a:ln w="0"/>
              <a:solidFill>
                <a:srgbClr val="E4B01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4400" dirty="0">
                <a:ln w="0"/>
                <a:solidFill>
                  <a:srgbClr val="E4B01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01</a:t>
            </a:r>
          </a:p>
        </p:txBody>
      </p:sp>
      <p:pic>
        <p:nvPicPr>
          <p:cNvPr id="11" name="Poastal worker">
            <a:extLst>
              <a:ext uri="{FF2B5EF4-FFF2-40B4-BE49-F238E27FC236}">
                <a16:creationId xmlns:a16="http://schemas.microsoft.com/office/drawing/2014/main" id="{E076438F-DF4D-EBC9-32CF-017029BA3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78" y="2199714"/>
            <a:ext cx="1251369" cy="1126722"/>
          </a:xfrm>
          <a:prstGeom prst="rect">
            <a:avLst/>
          </a:prstGeom>
        </p:spPr>
      </p:pic>
      <p:pic>
        <p:nvPicPr>
          <p:cNvPr id="2050" name="Electron">
            <a:extLst>
              <a:ext uri="{FF2B5EF4-FFF2-40B4-BE49-F238E27FC236}">
                <a16:creationId xmlns:a16="http://schemas.microsoft.com/office/drawing/2014/main" id="{B836B2DD-D5E1-E33C-5B5A-C6D9D0EB1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41" y="3744023"/>
            <a:ext cx="2095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ointalism" descr="Pointillism Art, Artists &amp; Technique | What Is Pointillism? - Video &amp;  Lesson Transcript | Study.com">
            <a:extLst>
              <a:ext uri="{FF2B5EF4-FFF2-40B4-BE49-F238E27FC236}">
                <a16:creationId xmlns:a16="http://schemas.microsoft.com/office/drawing/2014/main" id="{DF2A9999-7A48-C185-8628-BC800667F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830" y="3791648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esp8266">
            <a:extLst>
              <a:ext uri="{FF2B5EF4-FFF2-40B4-BE49-F238E27FC236}">
                <a16:creationId xmlns:a16="http://schemas.microsoft.com/office/drawing/2014/main" id="{7555B761-86B7-CCE2-B4B3-99D7319783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1605" y="3632835"/>
            <a:ext cx="1736732" cy="12589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DA3C23-127F-E3F7-463D-C4F56569ADF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484" t="-246" r="10792" b="21663"/>
          <a:stretch/>
        </p:blipFill>
        <p:spPr>
          <a:xfrm>
            <a:off x="8075229" y="2373878"/>
            <a:ext cx="1501270" cy="25179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6243485-68B4-E8EF-D866-11D4F29055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1364" y="2088387"/>
            <a:ext cx="2014674" cy="1492874"/>
          </a:xfrm>
          <a:prstGeom prst="rect">
            <a:avLst/>
          </a:prstGeom>
        </p:spPr>
      </p:pic>
      <p:pic>
        <p:nvPicPr>
          <p:cNvPr id="23" name="Brain" descr="Human brain organ.vector hand drawn doodle line style cartoon character logo illustration. isolated onw hite background. human brain organ,anatomy logo concept">
            <a:extLst>
              <a:ext uri="{FF2B5EF4-FFF2-40B4-BE49-F238E27FC236}">
                <a16:creationId xmlns:a16="http://schemas.microsoft.com/office/drawing/2014/main" id="{F2A05CCD-A162-636B-3646-6A4D7D5B4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583" y="2574570"/>
            <a:ext cx="1101515" cy="10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qr">
            <a:extLst>
              <a:ext uri="{FF2B5EF4-FFF2-40B4-BE49-F238E27FC236}">
                <a16:creationId xmlns:a16="http://schemas.microsoft.com/office/drawing/2014/main" id="{1B929040-CF34-04F6-7570-FC693CA5A2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66893" y="3461310"/>
            <a:ext cx="1501270" cy="14479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846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Fat Pipe">
            <a:extLst>
              <a:ext uri="{FF2B5EF4-FFF2-40B4-BE49-F238E27FC236}">
                <a16:creationId xmlns:a16="http://schemas.microsoft.com/office/drawing/2014/main" id="{DFDA7730-17CF-1F7A-626C-16B7B006A72A}"/>
              </a:ext>
            </a:extLst>
          </p:cNvPr>
          <p:cNvGrpSpPr/>
          <p:nvPr/>
        </p:nvGrpSpPr>
        <p:grpSpPr>
          <a:xfrm>
            <a:off x="1613313" y="3901597"/>
            <a:ext cx="9373343" cy="2167726"/>
            <a:chOff x="1613313" y="3901597"/>
            <a:chExt cx="9373343" cy="2167726"/>
          </a:xfrm>
        </p:grpSpPr>
        <p:pic>
          <p:nvPicPr>
            <p:cNvPr id="3076" name="WebCam" descr="Webcam icon in cartoon style Royalty Free Vector Image">
              <a:extLst>
                <a:ext uri="{FF2B5EF4-FFF2-40B4-BE49-F238E27FC236}">
                  <a16:creationId xmlns:a16="http://schemas.microsoft.com/office/drawing/2014/main" id="{0C2C9A07-F93E-C227-5822-4BDAD79B98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2177" b="14132"/>
            <a:stretch/>
          </p:blipFill>
          <p:spPr bwMode="auto">
            <a:xfrm>
              <a:off x="9436820" y="3901597"/>
              <a:ext cx="1549836" cy="1469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5" name="Thick WIre">
                  <a:extLst>
                    <a:ext uri="{FF2B5EF4-FFF2-40B4-BE49-F238E27FC236}">
                      <a16:creationId xmlns:a16="http://schemas.microsoft.com/office/drawing/2014/main" id="{BAC9B993-0FD0-B6E6-C3F3-7F98DE53733D}"/>
                    </a:ext>
                  </a:extLst>
                </p14:cNvPr>
                <p14:cNvContentPartPr/>
                <p14:nvPr/>
              </p14:nvContentPartPr>
              <p14:xfrm>
                <a:off x="1613313" y="4968083"/>
                <a:ext cx="8150760" cy="1101240"/>
              </p14:xfrm>
            </p:contentPart>
          </mc:Choice>
          <mc:Fallback xmlns="">
            <p:pic>
              <p:nvPicPr>
                <p:cNvPr id="25" name="Thick WIre">
                  <a:extLst>
                    <a:ext uri="{FF2B5EF4-FFF2-40B4-BE49-F238E27FC236}">
                      <a16:creationId xmlns:a16="http://schemas.microsoft.com/office/drawing/2014/main" id="{BAC9B993-0FD0-B6E6-C3F3-7F98DE53733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523309" y="4788083"/>
                  <a:ext cx="8330408" cy="14608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Magic">
            <a:extLst>
              <a:ext uri="{FF2B5EF4-FFF2-40B4-BE49-F238E27FC236}">
                <a16:creationId xmlns:a16="http://schemas.microsoft.com/office/drawing/2014/main" id="{2026F2AF-52A9-4540-FAAA-575748B80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– a “pipe” </a:t>
            </a:r>
            <a:r>
              <a:rPr lang="en-US" dirty="0">
                <a:solidFill>
                  <a:srgbClr val="FF0000"/>
                </a:solidFill>
              </a:rPr>
              <a:t>potential</a:t>
            </a:r>
            <a:r>
              <a:rPr lang="en-US" dirty="0"/>
              <a:t> connection</a:t>
            </a:r>
          </a:p>
        </p:txBody>
      </p:sp>
      <p:grpSp>
        <p:nvGrpSpPr>
          <p:cNvPr id="16" name="Second">
            <a:extLst>
              <a:ext uri="{FF2B5EF4-FFF2-40B4-BE49-F238E27FC236}">
                <a16:creationId xmlns:a16="http://schemas.microsoft.com/office/drawing/2014/main" id="{87AF4705-AF52-14C5-DFEF-7B5A5A67E090}"/>
              </a:ext>
            </a:extLst>
          </p:cNvPr>
          <p:cNvGrpSpPr/>
          <p:nvPr/>
        </p:nvGrpSpPr>
        <p:grpSpPr>
          <a:xfrm>
            <a:off x="914400" y="1446103"/>
            <a:ext cx="7043625" cy="2131070"/>
            <a:chOff x="466838" y="683568"/>
            <a:chExt cx="11741061" cy="5193777"/>
          </a:xfrm>
        </p:grpSpPr>
        <p:pic>
          <p:nvPicPr>
            <p:cNvPr id="11" name="Pill Bottle">
              <a:extLst>
                <a:ext uri="{FF2B5EF4-FFF2-40B4-BE49-F238E27FC236}">
                  <a16:creationId xmlns:a16="http://schemas.microsoft.com/office/drawing/2014/main" id="{73746359-3642-FA78-B9DA-BEF0DAA41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48040" y="683568"/>
              <a:ext cx="1159859" cy="1834960"/>
            </a:xfrm>
            <a:prstGeom prst="rect">
              <a:avLst/>
            </a:prstGeom>
          </p:spPr>
        </p:pic>
        <p:grpSp>
          <p:nvGrpSpPr>
            <p:cNvPr id="12" name="Man and Doctor">
              <a:extLst>
                <a:ext uri="{FF2B5EF4-FFF2-40B4-BE49-F238E27FC236}">
                  <a16:creationId xmlns:a16="http://schemas.microsoft.com/office/drawing/2014/main" id="{DEC7ACEA-7E6E-999A-BB38-1A0476DED246}"/>
                </a:ext>
              </a:extLst>
            </p:cNvPr>
            <p:cNvGrpSpPr/>
            <p:nvPr/>
          </p:nvGrpSpPr>
          <p:grpSpPr>
            <a:xfrm>
              <a:off x="466838" y="4073951"/>
              <a:ext cx="1344944" cy="1803394"/>
              <a:chOff x="-146599" y="3364723"/>
              <a:chExt cx="1799287" cy="2412609"/>
            </a:xfrm>
          </p:grpSpPr>
          <p:pic>
            <p:nvPicPr>
              <p:cNvPr id="13" name="Man" descr="Senior man thinking | Free SVG">
                <a:extLst>
                  <a:ext uri="{FF2B5EF4-FFF2-40B4-BE49-F238E27FC236}">
                    <a16:creationId xmlns:a16="http://schemas.microsoft.com/office/drawing/2014/main" id="{A32D365A-4854-C59C-B1D2-2041399C41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6599" y="3461801"/>
                <a:ext cx="1558583" cy="15585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Doctor">
                <a:extLst>
                  <a:ext uri="{FF2B5EF4-FFF2-40B4-BE49-F238E27FC236}">
                    <a16:creationId xmlns:a16="http://schemas.microsoft.com/office/drawing/2014/main" id="{1EE12291-16CE-B624-6742-8A7067832E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2132" y="3364723"/>
                <a:ext cx="1070556" cy="2412609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5" name="Wired Path">
                  <a:extLst>
                    <a:ext uri="{FF2B5EF4-FFF2-40B4-BE49-F238E27FC236}">
                      <a16:creationId xmlns:a16="http://schemas.microsoft.com/office/drawing/2014/main" id="{9E741F85-240A-269B-E98F-120D833BB926}"/>
                    </a:ext>
                  </a:extLst>
                </p14:cNvPr>
                <p14:cNvContentPartPr/>
                <p14:nvPr/>
              </p14:nvContentPartPr>
              <p14:xfrm>
                <a:off x="1757363" y="1450757"/>
                <a:ext cx="9290677" cy="4011848"/>
              </p14:xfrm>
            </p:contentPart>
          </mc:Choice>
          <mc:Fallback xmlns="">
            <p:pic>
              <p:nvPicPr>
                <p:cNvPr id="15" name="Wired Path">
                  <a:extLst>
                    <a:ext uri="{FF2B5EF4-FFF2-40B4-BE49-F238E27FC236}">
                      <a16:creationId xmlns:a16="http://schemas.microsoft.com/office/drawing/2014/main" id="{9E741F85-240A-269B-E98F-120D833BB92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742361" y="1428825"/>
                  <a:ext cx="9320082" cy="405483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First">
            <a:extLst>
              <a:ext uri="{FF2B5EF4-FFF2-40B4-BE49-F238E27FC236}">
                <a16:creationId xmlns:a16="http://schemas.microsoft.com/office/drawing/2014/main" id="{E8C48A6A-80E8-2421-BA3D-5E8C84E2BBA6}"/>
              </a:ext>
            </a:extLst>
          </p:cNvPr>
          <p:cNvGrpSpPr/>
          <p:nvPr/>
        </p:nvGrpSpPr>
        <p:grpSpPr>
          <a:xfrm>
            <a:off x="314438" y="531168"/>
            <a:ext cx="11741061" cy="5193777"/>
            <a:chOff x="314438" y="531168"/>
            <a:chExt cx="11741061" cy="5193777"/>
          </a:xfrm>
        </p:grpSpPr>
        <p:pic>
          <p:nvPicPr>
            <p:cNvPr id="4" name="Pill Bottle">
              <a:extLst>
                <a:ext uri="{FF2B5EF4-FFF2-40B4-BE49-F238E27FC236}">
                  <a16:creationId xmlns:a16="http://schemas.microsoft.com/office/drawing/2014/main" id="{E3C84301-B37A-D195-9228-9F7205782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95640" y="531168"/>
              <a:ext cx="1159859" cy="1834960"/>
            </a:xfrm>
            <a:prstGeom prst="rect">
              <a:avLst/>
            </a:prstGeom>
          </p:spPr>
        </p:pic>
        <p:grpSp>
          <p:nvGrpSpPr>
            <p:cNvPr id="5" name="Man and Doctor">
              <a:extLst>
                <a:ext uri="{FF2B5EF4-FFF2-40B4-BE49-F238E27FC236}">
                  <a16:creationId xmlns:a16="http://schemas.microsoft.com/office/drawing/2014/main" id="{88D792DD-C5AC-1703-2ECF-18272DD405C1}"/>
                </a:ext>
              </a:extLst>
            </p:cNvPr>
            <p:cNvGrpSpPr/>
            <p:nvPr/>
          </p:nvGrpSpPr>
          <p:grpSpPr>
            <a:xfrm>
              <a:off x="314438" y="3921551"/>
              <a:ext cx="1344944" cy="1803394"/>
              <a:chOff x="-146599" y="3364723"/>
              <a:chExt cx="1799287" cy="2412609"/>
            </a:xfrm>
          </p:grpSpPr>
          <p:pic>
            <p:nvPicPr>
              <p:cNvPr id="6" name="Man" descr="Senior man thinking | Free SVG">
                <a:extLst>
                  <a:ext uri="{FF2B5EF4-FFF2-40B4-BE49-F238E27FC236}">
                    <a16:creationId xmlns:a16="http://schemas.microsoft.com/office/drawing/2014/main" id="{AB3832E6-837E-5E91-47DA-989DF35DE4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6599" y="3461801"/>
                <a:ext cx="1558583" cy="15585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Doctor">
                <a:extLst>
                  <a:ext uri="{FF2B5EF4-FFF2-40B4-BE49-F238E27FC236}">
                    <a16:creationId xmlns:a16="http://schemas.microsoft.com/office/drawing/2014/main" id="{4B60C3D8-7C19-DCCB-9AD7-3B7EFC72E8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2132" y="3364723"/>
                <a:ext cx="1070556" cy="2412609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4" name="Wired Path">
                  <a:extLst>
                    <a:ext uri="{FF2B5EF4-FFF2-40B4-BE49-F238E27FC236}">
                      <a16:creationId xmlns:a16="http://schemas.microsoft.com/office/drawing/2014/main" id="{5122BE15-4E9A-76C9-46B1-223E73E5F49C}"/>
                    </a:ext>
                  </a:extLst>
                </p14:cNvPr>
                <p14:cNvContentPartPr/>
                <p14:nvPr/>
              </p14:nvContentPartPr>
              <p14:xfrm>
                <a:off x="1518937" y="1178275"/>
                <a:ext cx="9376703" cy="4048995"/>
              </p14:xfrm>
            </p:contentPart>
          </mc:Choice>
          <mc:Fallback xmlns="">
            <p:pic>
              <p:nvPicPr>
                <p:cNvPr id="24" name="Wired Path">
                  <a:extLst>
                    <a:ext uri="{FF2B5EF4-FFF2-40B4-BE49-F238E27FC236}">
                      <a16:creationId xmlns:a16="http://schemas.microsoft.com/office/drawing/2014/main" id="{5122BE15-4E9A-76C9-46B1-223E73E5F49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509937" y="1169275"/>
                  <a:ext cx="9394343" cy="406663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2" name="Messy wires2">
            <a:extLst>
              <a:ext uri="{FF2B5EF4-FFF2-40B4-BE49-F238E27FC236}">
                <a16:creationId xmlns:a16="http://schemas.microsoft.com/office/drawing/2014/main" id="{FC93C6DF-EC48-BDA6-3145-F61CBAE15C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00324" y="1214582"/>
            <a:ext cx="9191353" cy="4428836"/>
          </a:xfrm>
          <a:prstGeom prst="rect">
            <a:avLst/>
          </a:prstGeom>
        </p:spPr>
      </p:pic>
      <p:pic>
        <p:nvPicPr>
          <p:cNvPr id="20" name="Cables">
            <a:extLst>
              <a:ext uri="{FF2B5EF4-FFF2-40B4-BE49-F238E27FC236}">
                <a16:creationId xmlns:a16="http://schemas.microsoft.com/office/drawing/2014/main" id="{5416CFF1-FE73-BEA1-4265-833DF47AB3E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10636"/>
          <a:stretch/>
        </p:blipFill>
        <p:spPr>
          <a:xfrm>
            <a:off x="2715490" y="4439444"/>
            <a:ext cx="2252388" cy="178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3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97614-A0BE-FE93-C9AB-1733FC94F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Enabling the Future</a:t>
            </a:r>
            <a:br>
              <a:rPr lang="en-US" dirty="0"/>
            </a:br>
            <a:r>
              <a:rPr lang="en-US" dirty="0"/>
              <a:t>Creating Value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ll Bottle">
            <a:extLst>
              <a:ext uri="{FF2B5EF4-FFF2-40B4-BE49-F238E27FC236}">
                <a16:creationId xmlns:a16="http://schemas.microsoft.com/office/drawing/2014/main" id="{15736B37-7B27-9477-596C-2C4A797C7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403" y="2729422"/>
            <a:ext cx="1159859" cy="1834960"/>
          </a:xfrm>
          <a:prstGeom prst="rect">
            <a:avLst/>
          </a:prstGeom>
        </p:spPr>
      </p:pic>
      <p:grpSp>
        <p:nvGrpSpPr>
          <p:cNvPr id="5" name="Man and Doctor">
            <a:extLst>
              <a:ext uri="{FF2B5EF4-FFF2-40B4-BE49-F238E27FC236}">
                <a16:creationId xmlns:a16="http://schemas.microsoft.com/office/drawing/2014/main" id="{5000B12E-7279-D54E-41FF-47D187256CBF}"/>
              </a:ext>
            </a:extLst>
          </p:cNvPr>
          <p:cNvGrpSpPr/>
          <p:nvPr/>
        </p:nvGrpSpPr>
        <p:grpSpPr>
          <a:xfrm>
            <a:off x="1847674" y="2822424"/>
            <a:ext cx="1344944" cy="1803394"/>
            <a:chOff x="-146599" y="3364723"/>
            <a:chExt cx="1799287" cy="2412609"/>
          </a:xfrm>
        </p:grpSpPr>
        <p:pic>
          <p:nvPicPr>
            <p:cNvPr id="6" name="Man" descr="Senior man thinking | Free SVG">
              <a:extLst>
                <a:ext uri="{FF2B5EF4-FFF2-40B4-BE49-F238E27FC236}">
                  <a16:creationId xmlns:a16="http://schemas.microsoft.com/office/drawing/2014/main" id="{42DB83C2-0C51-D7E5-CBEA-4D86BDF25C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6599" y="3461801"/>
              <a:ext cx="1558583" cy="1558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Doctor">
              <a:extLst>
                <a:ext uri="{FF2B5EF4-FFF2-40B4-BE49-F238E27FC236}">
                  <a16:creationId xmlns:a16="http://schemas.microsoft.com/office/drawing/2014/main" id="{1D81F029-86A5-5B75-550F-DE2E26F1D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2132" y="3364723"/>
              <a:ext cx="1070556" cy="2412609"/>
            </a:xfrm>
            <a:prstGeom prst="rect">
              <a:avLst/>
            </a:prstGeom>
          </p:spPr>
        </p:pic>
      </p:grpSp>
      <p:pic>
        <p:nvPicPr>
          <p:cNvPr id="2052" name="TBL" descr="Tim Berners-Lee showing off the early World Wide Web at CERN.">
            <a:extLst>
              <a:ext uri="{FF2B5EF4-FFF2-40B4-BE49-F238E27FC236}">
                <a16:creationId xmlns:a16="http://schemas.microsoft.com/office/drawing/2014/main" id="{AC198DCE-B0C0-D971-DBB5-5985EA789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639" y="1884218"/>
            <a:ext cx="6130056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61985F4-E492-7791-75E3-ABD9FE32D374}"/>
              </a:ext>
            </a:extLst>
          </p:cNvPr>
          <p:cNvSpPr txBox="1">
            <a:spLocks/>
          </p:cNvSpPr>
          <p:nvPr/>
        </p:nvSpPr>
        <p:spPr bwMode="auto">
          <a:xfrm>
            <a:off x="1380837" y="5338619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ＭＳ Ｐゴシック"/>
                <a:cs typeface="ＭＳ Ｐゴシック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/>
                <a:cs typeface="ＭＳ Ｐゴシック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/>
                <a:cs typeface="ＭＳ Ｐゴシック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/>
                <a:cs typeface="ＭＳ Ｐゴシック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/>
                <a:cs typeface="ＭＳ Ｐゴシック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kern="0" dirty="0"/>
              <a:t>Ambient Connectivity</a:t>
            </a:r>
            <a:br>
              <a:rPr lang="en-US" kern="0" dirty="0"/>
            </a:br>
            <a:r>
              <a:rPr lang="en-US" kern="0" dirty="0"/>
              <a:t>Public Packet Infrastructure</a:t>
            </a:r>
          </a:p>
        </p:txBody>
      </p:sp>
      <p:pic>
        <p:nvPicPr>
          <p:cNvPr id="10" name="CoFounders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4BF74C40-7EC3-3EAE-24C5-491DD91F2C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08" y="3788389"/>
            <a:ext cx="1689099" cy="112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1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079E6-7A67-6525-B30C-584ABE4B3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dinosaur&#10;&#10;Description automatically generated">
            <a:extLst>
              <a:ext uri="{FF2B5EF4-FFF2-40B4-BE49-F238E27FC236}">
                <a16:creationId xmlns:a16="http://schemas.microsoft.com/office/drawing/2014/main" id="{FCA6EEBA-B3B6-BA5D-AA62-12A96BD170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51" y="1981200"/>
            <a:ext cx="7099698" cy="4114800"/>
          </a:xfrm>
        </p:spPr>
      </p:pic>
    </p:spTree>
    <p:extLst>
      <p:ext uri="{BB962C8B-B14F-4D97-AF65-F5344CB8AC3E}">
        <p14:creationId xmlns:p14="http://schemas.microsoft.com/office/powerpoint/2010/main" val="492261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roup 187">
            <a:extLst>
              <a:ext uri="{FF2B5EF4-FFF2-40B4-BE49-F238E27FC236}">
                <a16:creationId xmlns:a16="http://schemas.microsoft.com/office/drawing/2014/main" id="{DFF87815-332F-34A0-60ED-3DDCC5EDD8B6}"/>
              </a:ext>
            </a:extLst>
          </p:cNvPr>
          <p:cNvGrpSpPr/>
          <p:nvPr/>
        </p:nvGrpSpPr>
        <p:grpSpPr>
          <a:xfrm>
            <a:off x="1907308" y="1588655"/>
            <a:ext cx="1380733" cy="2636080"/>
            <a:chOff x="756116" y="3404552"/>
            <a:chExt cx="9879453" cy="10585328"/>
          </a:xfrm>
        </p:grpSpPr>
        <p:grpSp>
          <p:nvGrpSpPr>
            <p:cNvPr id="20" name="Pill Bottle with chip">
              <a:extLst>
                <a:ext uri="{FF2B5EF4-FFF2-40B4-BE49-F238E27FC236}">
                  <a16:creationId xmlns:a16="http://schemas.microsoft.com/office/drawing/2014/main" id="{33B8225B-798D-8972-AD15-2E1C0355A9E9}"/>
                </a:ext>
              </a:extLst>
            </p:cNvPr>
            <p:cNvGrpSpPr/>
            <p:nvPr/>
          </p:nvGrpSpPr>
          <p:grpSpPr>
            <a:xfrm>
              <a:off x="756116" y="3404552"/>
              <a:ext cx="1497453" cy="2203328"/>
              <a:chOff x="756116" y="3404552"/>
              <a:chExt cx="1497453" cy="2203328"/>
            </a:xfrm>
          </p:grpSpPr>
          <p:pic>
            <p:nvPicPr>
              <p:cNvPr id="21" name="Pill Bottle">
                <a:extLst>
                  <a:ext uri="{FF2B5EF4-FFF2-40B4-BE49-F238E27FC236}">
                    <a16:creationId xmlns:a16="http://schemas.microsoft.com/office/drawing/2014/main" id="{894F14F3-47D6-59B2-6B72-BA8F0BDDF0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22" name="esp8266">
                <a:extLst>
                  <a:ext uri="{FF2B5EF4-FFF2-40B4-BE49-F238E27FC236}">
                    <a16:creationId xmlns:a16="http://schemas.microsoft.com/office/drawing/2014/main" id="{5E9DDDBA-14AE-1932-8317-BE550FBFC8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23" name="Pill Bottle with chip">
              <a:extLst>
                <a:ext uri="{FF2B5EF4-FFF2-40B4-BE49-F238E27FC236}">
                  <a16:creationId xmlns:a16="http://schemas.microsoft.com/office/drawing/2014/main" id="{A4DB37AE-4C51-5D04-C81F-346C13981991}"/>
                </a:ext>
              </a:extLst>
            </p:cNvPr>
            <p:cNvGrpSpPr/>
            <p:nvPr/>
          </p:nvGrpSpPr>
          <p:grpSpPr>
            <a:xfrm>
              <a:off x="908516" y="3556952"/>
              <a:ext cx="1497453" cy="2203328"/>
              <a:chOff x="756116" y="3404552"/>
              <a:chExt cx="1497453" cy="2203328"/>
            </a:xfrm>
          </p:grpSpPr>
          <p:pic>
            <p:nvPicPr>
              <p:cNvPr id="24" name="Pill Bottle">
                <a:extLst>
                  <a:ext uri="{FF2B5EF4-FFF2-40B4-BE49-F238E27FC236}">
                    <a16:creationId xmlns:a16="http://schemas.microsoft.com/office/drawing/2014/main" id="{A4AC52A7-A03A-E3DF-1804-0D194E2F21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25" name="esp8266">
                <a:extLst>
                  <a:ext uri="{FF2B5EF4-FFF2-40B4-BE49-F238E27FC236}">
                    <a16:creationId xmlns:a16="http://schemas.microsoft.com/office/drawing/2014/main" id="{039AA49C-703B-5CA0-EB9E-51F7222F34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26" name="Pill Bottle with chip">
              <a:extLst>
                <a:ext uri="{FF2B5EF4-FFF2-40B4-BE49-F238E27FC236}">
                  <a16:creationId xmlns:a16="http://schemas.microsoft.com/office/drawing/2014/main" id="{386575DC-A035-8470-9575-61D5B5DC3700}"/>
                </a:ext>
              </a:extLst>
            </p:cNvPr>
            <p:cNvGrpSpPr/>
            <p:nvPr/>
          </p:nvGrpSpPr>
          <p:grpSpPr>
            <a:xfrm>
              <a:off x="1060916" y="3709352"/>
              <a:ext cx="1497453" cy="2203328"/>
              <a:chOff x="756116" y="3404552"/>
              <a:chExt cx="1497453" cy="2203328"/>
            </a:xfrm>
          </p:grpSpPr>
          <p:pic>
            <p:nvPicPr>
              <p:cNvPr id="27" name="Pill Bottle">
                <a:extLst>
                  <a:ext uri="{FF2B5EF4-FFF2-40B4-BE49-F238E27FC236}">
                    <a16:creationId xmlns:a16="http://schemas.microsoft.com/office/drawing/2014/main" id="{1F5AC2DA-A733-39AE-C14C-493F4276EC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28" name="esp8266">
                <a:extLst>
                  <a:ext uri="{FF2B5EF4-FFF2-40B4-BE49-F238E27FC236}">
                    <a16:creationId xmlns:a16="http://schemas.microsoft.com/office/drawing/2014/main" id="{1B974768-83EC-361A-3A2F-448111F56E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29" name="Pill Bottle with chip">
              <a:extLst>
                <a:ext uri="{FF2B5EF4-FFF2-40B4-BE49-F238E27FC236}">
                  <a16:creationId xmlns:a16="http://schemas.microsoft.com/office/drawing/2014/main" id="{20E92CAA-E46C-F120-78DB-8B97082846E0}"/>
                </a:ext>
              </a:extLst>
            </p:cNvPr>
            <p:cNvGrpSpPr/>
            <p:nvPr/>
          </p:nvGrpSpPr>
          <p:grpSpPr>
            <a:xfrm>
              <a:off x="1213316" y="3861752"/>
              <a:ext cx="1497453" cy="2203328"/>
              <a:chOff x="756116" y="3404552"/>
              <a:chExt cx="1497453" cy="2203328"/>
            </a:xfrm>
          </p:grpSpPr>
          <p:pic>
            <p:nvPicPr>
              <p:cNvPr id="30" name="Pill Bottle">
                <a:extLst>
                  <a:ext uri="{FF2B5EF4-FFF2-40B4-BE49-F238E27FC236}">
                    <a16:creationId xmlns:a16="http://schemas.microsoft.com/office/drawing/2014/main" id="{E278D521-7585-E42F-D800-7473C1AFC1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31" name="esp8266">
                <a:extLst>
                  <a:ext uri="{FF2B5EF4-FFF2-40B4-BE49-F238E27FC236}">
                    <a16:creationId xmlns:a16="http://schemas.microsoft.com/office/drawing/2014/main" id="{03B7F2C6-A646-A26B-CA18-AC497B758C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32" name="Pill Bottle with chip">
              <a:extLst>
                <a:ext uri="{FF2B5EF4-FFF2-40B4-BE49-F238E27FC236}">
                  <a16:creationId xmlns:a16="http://schemas.microsoft.com/office/drawing/2014/main" id="{F9BDA6E8-83E0-10F2-E331-B3C0C3FE7180}"/>
                </a:ext>
              </a:extLst>
            </p:cNvPr>
            <p:cNvGrpSpPr/>
            <p:nvPr/>
          </p:nvGrpSpPr>
          <p:grpSpPr>
            <a:xfrm>
              <a:off x="1365716" y="4014152"/>
              <a:ext cx="1497453" cy="2203328"/>
              <a:chOff x="756116" y="3404552"/>
              <a:chExt cx="1497453" cy="2203328"/>
            </a:xfrm>
          </p:grpSpPr>
          <p:pic>
            <p:nvPicPr>
              <p:cNvPr id="33" name="Pill Bottle">
                <a:extLst>
                  <a:ext uri="{FF2B5EF4-FFF2-40B4-BE49-F238E27FC236}">
                    <a16:creationId xmlns:a16="http://schemas.microsoft.com/office/drawing/2014/main" id="{3C04AE33-8329-5AFF-2A52-E682C09B61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34" name="esp8266">
                <a:extLst>
                  <a:ext uri="{FF2B5EF4-FFF2-40B4-BE49-F238E27FC236}">
                    <a16:creationId xmlns:a16="http://schemas.microsoft.com/office/drawing/2014/main" id="{0662C97D-5DB0-9FD1-AACF-77229BFCFA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35" name="Pill Bottle with chip">
              <a:extLst>
                <a:ext uri="{FF2B5EF4-FFF2-40B4-BE49-F238E27FC236}">
                  <a16:creationId xmlns:a16="http://schemas.microsoft.com/office/drawing/2014/main" id="{815EB71A-3F2B-60FF-A8B3-ACD872B66590}"/>
                </a:ext>
              </a:extLst>
            </p:cNvPr>
            <p:cNvGrpSpPr/>
            <p:nvPr/>
          </p:nvGrpSpPr>
          <p:grpSpPr>
            <a:xfrm>
              <a:off x="1518116" y="4166552"/>
              <a:ext cx="1497453" cy="2203328"/>
              <a:chOff x="756116" y="3404552"/>
              <a:chExt cx="1497453" cy="2203328"/>
            </a:xfrm>
          </p:grpSpPr>
          <p:pic>
            <p:nvPicPr>
              <p:cNvPr id="36" name="Pill Bottle">
                <a:extLst>
                  <a:ext uri="{FF2B5EF4-FFF2-40B4-BE49-F238E27FC236}">
                    <a16:creationId xmlns:a16="http://schemas.microsoft.com/office/drawing/2014/main" id="{4F2D6637-5CFA-F039-D3B2-D64F0E2632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37" name="esp8266">
                <a:extLst>
                  <a:ext uri="{FF2B5EF4-FFF2-40B4-BE49-F238E27FC236}">
                    <a16:creationId xmlns:a16="http://schemas.microsoft.com/office/drawing/2014/main" id="{3002F385-AF9F-6920-60C6-23FC6B7AAB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38" name="Pill Bottle with chip">
              <a:extLst>
                <a:ext uri="{FF2B5EF4-FFF2-40B4-BE49-F238E27FC236}">
                  <a16:creationId xmlns:a16="http://schemas.microsoft.com/office/drawing/2014/main" id="{D92432FD-9399-32ED-B8AB-D1CBDC59132D}"/>
                </a:ext>
              </a:extLst>
            </p:cNvPr>
            <p:cNvGrpSpPr/>
            <p:nvPr/>
          </p:nvGrpSpPr>
          <p:grpSpPr>
            <a:xfrm>
              <a:off x="1670516" y="4318952"/>
              <a:ext cx="1497453" cy="2203328"/>
              <a:chOff x="756116" y="3404552"/>
              <a:chExt cx="1497453" cy="2203328"/>
            </a:xfrm>
          </p:grpSpPr>
          <p:pic>
            <p:nvPicPr>
              <p:cNvPr id="39" name="Pill Bottle">
                <a:extLst>
                  <a:ext uri="{FF2B5EF4-FFF2-40B4-BE49-F238E27FC236}">
                    <a16:creationId xmlns:a16="http://schemas.microsoft.com/office/drawing/2014/main" id="{2911E623-70EF-D389-D112-64AEE29F4F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40" name="esp8266">
                <a:extLst>
                  <a:ext uri="{FF2B5EF4-FFF2-40B4-BE49-F238E27FC236}">
                    <a16:creationId xmlns:a16="http://schemas.microsoft.com/office/drawing/2014/main" id="{C7F1F8D6-F024-B69C-EC63-55272C24B0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41" name="Pill Bottle with chip">
              <a:extLst>
                <a:ext uri="{FF2B5EF4-FFF2-40B4-BE49-F238E27FC236}">
                  <a16:creationId xmlns:a16="http://schemas.microsoft.com/office/drawing/2014/main" id="{476FC754-E127-FB9A-0AE6-888193BAE6D2}"/>
                </a:ext>
              </a:extLst>
            </p:cNvPr>
            <p:cNvGrpSpPr/>
            <p:nvPr/>
          </p:nvGrpSpPr>
          <p:grpSpPr>
            <a:xfrm>
              <a:off x="1822916" y="4471352"/>
              <a:ext cx="1497453" cy="2203328"/>
              <a:chOff x="756116" y="3404552"/>
              <a:chExt cx="1497453" cy="2203328"/>
            </a:xfrm>
          </p:grpSpPr>
          <p:pic>
            <p:nvPicPr>
              <p:cNvPr id="42" name="Pill Bottle">
                <a:extLst>
                  <a:ext uri="{FF2B5EF4-FFF2-40B4-BE49-F238E27FC236}">
                    <a16:creationId xmlns:a16="http://schemas.microsoft.com/office/drawing/2014/main" id="{34807B1F-D2CC-5E66-5B20-70121D1C23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43" name="esp8266">
                <a:extLst>
                  <a:ext uri="{FF2B5EF4-FFF2-40B4-BE49-F238E27FC236}">
                    <a16:creationId xmlns:a16="http://schemas.microsoft.com/office/drawing/2014/main" id="{84D29EAF-F4D3-7280-22B4-A8736BDB4E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44" name="Pill Bottle with chip">
              <a:extLst>
                <a:ext uri="{FF2B5EF4-FFF2-40B4-BE49-F238E27FC236}">
                  <a16:creationId xmlns:a16="http://schemas.microsoft.com/office/drawing/2014/main" id="{2BD11481-EAAF-2877-80E1-F427251B88D1}"/>
                </a:ext>
              </a:extLst>
            </p:cNvPr>
            <p:cNvGrpSpPr/>
            <p:nvPr/>
          </p:nvGrpSpPr>
          <p:grpSpPr>
            <a:xfrm>
              <a:off x="1975316" y="4623752"/>
              <a:ext cx="1497453" cy="2203328"/>
              <a:chOff x="756116" y="3404552"/>
              <a:chExt cx="1497453" cy="2203328"/>
            </a:xfrm>
          </p:grpSpPr>
          <p:pic>
            <p:nvPicPr>
              <p:cNvPr id="45" name="Pill Bottle">
                <a:extLst>
                  <a:ext uri="{FF2B5EF4-FFF2-40B4-BE49-F238E27FC236}">
                    <a16:creationId xmlns:a16="http://schemas.microsoft.com/office/drawing/2014/main" id="{CECC2C92-F6A6-9200-15AA-18FBD1525C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46" name="esp8266">
                <a:extLst>
                  <a:ext uri="{FF2B5EF4-FFF2-40B4-BE49-F238E27FC236}">
                    <a16:creationId xmlns:a16="http://schemas.microsoft.com/office/drawing/2014/main" id="{17C896C4-9151-6A22-4169-863C3B16D9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47" name="Pill Bottle with chip">
              <a:extLst>
                <a:ext uri="{FF2B5EF4-FFF2-40B4-BE49-F238E27FC236}">
                  <a16:creationId xmlns:a16="http://schemas.microsoft.com/office/drawing/2014/main" id="{2A6EA832-B60B-0FEE-9B31-C3A0AA22861F}"/>
                </a:ext>
              </a:extLst>
            </p:cNvPr>
            <p:cNvGrpSpPr/>
            <p:nvPr/>
          </p:nvGrpSpPr>
          <p:grpSpPr>
            <a:xfrm>
              <a:off x="2127716" y="4776152"/>
              <a:ext cx="1497453" cy="2203328"/>
              <a:chOff x="756116" y="3404552"/>
              <a:chExt cx="1497453" cy="2203328"/>
            </a:xfrm>
          </p:grpSpPr>
          <p:pic>
            <p:nvPicPr>
              <p:cNvPr id="48" name="Pill Bottle">
                <a:extLst>
                  <a:ext uri="{FF2B5EF4-FFF2-40B4-BE49-F238E27FC236}">
                    <a16:creationId xmlns:a16="http://schemas.microsoft.com/office/drawing/2014/main" id="{555BF6C3-5744-93C0-B3AC-8D63BEBC15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49" name="esp8266">
                <a:extLst>
                  <a:ext uri="{FF2B5EF4-FFF2-40B4-BE49-F238E27FC236}">
                    <a16:creationId xmlns:a16="http://schemas.microsoft.com/office/drawing/2014/main" id="{4EA9ED85-4A97-34BD-6F6D-4EBDDA3857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50" name="Pill Bottle with chip">
              <a:extLst>
                <a:ext uri="{FF2B5EF4-FFF2-40B4-BE49-F238E27FC236}">
                  <a16:creationId xmlns:a16="http://schemas.microsoft.com/office/drawing/2014/main" id="{1E5CCF25-CAB6-B3FF-FA19-85AB50C45D6D}"/>
                </a:ext>
              </a:extLst>
            </p:cNvPr>
            <p:cNvGrpSpPr/>
            <p:nvPr/>
          </p:nvGrpSpPr>
          <p:grpSpPr>
            <a:xfrm>
              <a:off x="2280116" y="4928552"/>
              <a:ext cx="1497453" cy="2203328"/>
              <a:chOff x="756116" y="3404552"/>
              <a:chExt cx="1497453" cy="2203328"/>
            </a:xfrm>
          </p:grpSpPr>
          <p:pic>
            <p:nvPicPr>
              <p:cNvPr id="51" name="Pill Bottle">
                <a:extLst>
                  <a:ext uri="{FF2B5EF4-FFF2-40B4-BE49-F238E27FC236}">
                    <a16:creationId xmlns:a16="http://schemas.microsoft.com/office/drawing/2014/main" id="{F6B41ABC-E04C-78EA-2813-0E530415D5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52" name="esp8266">
                <a:extLst>
                  <a:ext uri="{FF2B5EF4-FFF2-40B4-BE49-F238E27FC236}">
                    <a16:creationId xmlns:a16="http://schemas.microsoft.com/office/drawing/2014/main" id="{195D60A7-4FF3-4688-0D57-02130F23BB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53" name="Pill Bottle with chip">
              <a:extLst>
                <a:ext uri="{FF2B5EF4-FFF2-40B4-BE49-F238E27FC236}">
                  <a16:creationId xmlns:a16="http://schemas.microsoft.com/office/drawing/2014/main" id="{930BD080-CD96-CD5F-23FD-E46C6B747B70}"/>
                </a:ext>
              </a:extLst>
            </p:cNvPr>
            <p:cNvGrpSpPr/>
            <p:nvPr/>
          </p:nvGrpSpPr>
          <p:grpSpPr>
            <a:xfrm>
              <a:off x="2432516" y="5080952"/>
              <a:ext cx="1497453" cy="2203328"/>
              <a:chOff x="756116" y="3404552"/>
              <a:chExt cx="1497453" cy="2203328"/>
            </a:xfrm>
          </p:grpSpPr>
          <p:pic>
            <p:nvPicPr>
              <p:cNvPr id="54" name="Pill Bottle">
                <a:extLst>
                  <a:ext uri="{FF2B5EF4-FFF2-40B4-BE49-F238E27FC236}">
                    <a16:creationId xmlns:a16="http://schemas.microsoft.com/office/drawing/2014/main" id="{89053BEB-4D79-977B-D7F1-A2CB2D962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55" name="esp8266">
                <a:extLst>
                  <a:ext uri="{FF2B5EF4-FFF2-40B4-BE49-F238E27FC236}">
                    <a16:creationId xmlns:a16="http://schemas.microsoft.com/office/drawing/2014/main" id="{149BEDC8-073D-EA1F-78B3-A43004B525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56" name="Pill Bottle with chip">
              <a:extLst>
                <a:ext uri="{FF2B5EF4-FFF2-40B4-BE49-F238E27FC236}">
                  <a16:creationId xmlns:a16="http://schemas.microsoft.com/office/drawing/2014/main" id="{E3BBD237-6A71-D0DD-7D06-68BA876113BB}"/>
                </a:ext>
              </a:extLst>
            </p:cNvPr>
            <p:cNvGrpSpPr/>
            <p:nvPr/>
          </p:nvGrpSpPr>
          <p:grpSpPr>
            <a:xfrm>
              <a:off x="2584916" y="5233352"/>
              <a:ext cx="1497453" cy="2203328"/>
              <a:chOff x="756116" y="3404552"/>
              <a:chExt cx="1497453" cy="2203328"/>
            </a:xfrm>
          </p:grpSpPr>
          <p:pic>
            <p:nvPicPr>
              <p:cNvPr id="57" name="Pill Bottle">
                <a:extLst>
                  <a:ext uri="{FF2B5EF4-FFF2-40B4-BE49-F238E27FC236}">
                    <a16:creationId xmlns:a16="http://schemas.microsoft.com/office/drawing/2014/main" id="{B36D0FFF-D812-F9A1-44BC-825456123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58" name="esp8266">
                <a:extLst>
                  <a:ext uri="{FF2B5EF4-FFF2-40B4-BE49-F238E27FC236}">
                    <a16:creationId xmlns:a16="http://schemas.microsoft.com/office/drawing/2014/main" id="{56D81D7E-6AB9-B787-08F5-B76CD3C31E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59" name="Pill Bottle with chip">
              <a:extLst>
                <a:ext uri="{FF2B5EF4-FFF2-40B4-BE49-F238E27FC236}">
                  <a16:creationId xmlns:a16="http://schemas.microsoft.com/office/drawing/2014/main" id="{1EAC9955-A9E6-91D0-E959-EE3F422A3709}"/>
                </a:ext>
              </a:extLst>
            </p:cNvPr>
            <p:cNvGrpSpPr/>
            <p:nvPr/>
          </p:nvGrpSpPr>
          <p:grpSpPr>
            <a:xfrm>
              <a:off x="2737316" y="5385752"/>
              <a:ext cx="1497453" cy="2203328"/>
              <a:chOff x="756116" y="3404552"/>
              <a:chExt cx="1497453" cy="2203328"/>
            </a:xfrm>
          </p:grpSpPr>
          <p:pic>
            <p:nvPicPr>
              <p:cNvPr id="60" name="Pill Bottle">
                <a:extLst>
                  <a:ext uri="{FF2B5EF4-FFF2-40B4-BE49-F238E27FC236}">
                    <a16:creationId xmlns:a16="http://schemas.microsoft.com/office/drawing/2014/main" id="{1C86EFB7-A64D-7A22-E2A2-201EDB87B3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61" name="esp8266">
                <a:extLst>
                  <a:ext uri="{FF2B5EF4-FFF2-40B4-BE49-F238E27FC236}">
                    <a16:creationId xmlns:a16="http://schemas.microsoft.com/office/drawing/2014/main" id="{4A22E9BD-775F-EAF9-38C8-646F12F001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62" name="Pill Bottle with chip">
              <a:extLst>
                <a:ext uri="{FF2B5EF4-FFF2-40B4-BE49-F238E27FC236}">
                  <a16:creationId xmlns:a16="http://schemas.microsoft.com/office/drawing/2014/main" id="{C35628FB-259F-340D-9A7A-29DCDCDB2831}"/>
                </a:ext>
              </a:extLst>
            </p:cNvPr>
            <p:cNvGrpSpPr/>
            <p:nvPr/>
          </p:nvGrpSpPr>
          <p:grpSpPr>
            <a:xfrm>
              <a:off x="2889716" y="5538152"/>
              <a:ext cx="1497453" cy="2203328"/>
              <a:chOff x="756116" y="3404552"/>
              <a:chExt cx="1497453" cy="2203328"/>
            </a:xfrm>
          </p:grpSpPr>
          <p:pic>
            <p:nvPicPr>
              <p:cNvPr id="63" name="Pill Bottle">
                <a:extLst>
                  <a:ext uri="{FF2B5EF4-FFF2-40B4-BE49-F238E27FC236}">
                    <a16:creationId xmlns:a16="http://schemas.microsoft.com/office/drawing/2014/main" id="{3D4D2127-DDFD-1994-A291-BD586A9B1E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64" name="esp8266">
                <a:extLst>
                  <a:ext uri="{FF2B5EF4-FFF2-40B4-BE49-F238E27FC236}">
                    <a16:creationId xmlns:a16="http://schemas.microsoft.com/office/drawing/2014/main" id="{AA5BEFD7-BD6B-19EF-DEC8-74BA7F7048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65" name="Pill Bottle with chip">
              <a:extLst>
                <a:ext uri="{FF2B5EF4-FFF2-40B4-BE49-F238E27FC236}">
                  <a16:creationId xmlns:a16="http://schemas.microsoft.com/office/drawing/2014/main" id="{78576358-26EE-DB9D-C6A0-6D01B5F42484}"/>
                </a:ext>
              </a:extLst>
            </p:cNvPr>
            <p:cNvGrpSpPr/>
            <p:nvPr/>
          </p:nvGrpSpPr>
          <p:grpSpPr>
            <a:xfrm>
              <a:off x="3042116" y="5690552"/>
              <a:ext cx="1497453" cy="2203328"/>
              <a:chOff x="756116" y="3404552"/>
              <a:chExt cx="1497453" cy="2203328"/>
            </a:xfrm>
          </p:grpSpPr>
          <p:pic>
            <p:nvPicPr>
              <p:cNvPr id="66" name="Pill Bottle">
                <a:extLst>
                  <a:ext uri="{FF2B5EF4-FFF2-40B4-BE49-F238E27FC236}">
                    <a16:creationId xmlns:a16="http://schemas.microsoft.com/office/drawing/2014/main" id="{DC79A6A3-808A-68A4-3B4B-E18285F1C4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67" name="esp8266">
                <a:extLst>
                  <a:ext uri="{FF2B5EF4-FFF2-40B4-BE49-F238E27FC236}">
                    <a16:creationId xmlns:a16="http://schemas.microsoft.com/office/drawing/2014/main" id="{1254F05E-4A3D-84B9-D4F2-797A8EE9B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68" name="Pill Bottle with chip">
              <a:extLst>
                <a:ext uri="{FF2B5EF4-FFF2-40B4-BE49-F238E27FC236}">
                  <a16:creationId xmlns:a16="http://schemas.microsoft.com/office/drawing/2014/main" id="{E0CCA08E-D604-1867-73BB-77FDA80D720F}"/>
                </a:ext>
              </a:extLst>
            </p:cNvPr>
            <p:cNvGrpSpPr/>
            <p:nvPr/>
          </p:nvGrpSpPr>
          <p:grpSpPr>
            <a:xfrm>
              <a:off x="3194516" y="5842952"/>
              <a:ext cx="1497453" cy="2203328"/>
              <a:chOff x="756116" y="3404552"/>
              <a:chExt cx="1497453" cy="2203328"/>
            </a:xfrm>
          </p:grpSpPr>
          <p:pic>
            <p:nvPicPr>
              <p:cNvPr id="69" name="Pill Bottle">
                <a:extLst>
                  <a:ext uri="{FF2B5EF4-FFF2-40B4-BE49-F238E27FC236}">
                    <a16:creationId xmlns:a16="http://schemas.microsoft.com/office/drawing/2014/main" id="{6D194DBC-4689-240B-529C-A54A147800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70" name="esp8266">
                <a:extLst>
                  <a:ext uri="{FF2B5EF4-FFF2-40B4-BE49-F238E27FC236}">
                    <a16:creationId xmlns:a16="http://schemas.microsoft.com/office/drawing/2014/main" id="{D48D1C7D-2BF1-8129-7578-86DF368B6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71" name="Pill Bottle with chip">
              <a:extLst>
                <a:ext uri="{FF2B5EF4-FFF2-40B4-BE49-F238E27FC236}">
                  <a16:creationId xmlns:a16="http://schemas.microsoft.com/office/drawing/2014/main" id="{638C7B99-1CFE-B4B9-3381-C1D6A95A3B1E}"/>
                </a:ext>
              </a:extLst>
            </p:cNvPr>
            <p:cNvGrpSpPr/>
            <p:nvPr/>
          </p:nvGrpSpPr>
          <p:grpSpPr>
            <a:xfrm>
              <a:off x="3346916" y="5995352"/>
              <a:ext cx="1497453" cy="2203328"/>
              <a:chOff x="756116" y="3404552"/>
              <a:chExt cx="1497453" cy="2203328"/>
            </a:xfrm>
          </p:grpSpPr>
          <p:pic>
            <p:nvPicPr>
              <p:cNvPr id="72" name="Pill Bottle">
                <a:extLst>
                  <a:ext uri="{FF2B5EF4-FFF2-40B4-BE49-F238E27FC236}">
                    <a16:creationId xmlns:a16="http://schemas.microsoft.com/office/drawing/2014/main" id="{FDBCB408-7623-863E-0989-F27F989F45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73" name="esp8266">
                <a:extLst>
                  <a:ext uri="{FF2B5EF4-FFF2-40B4-BE49-F238E27FC236}">
                    <a16:creationId xmlns:a16="http://schemas.microsoft.com/office/drawing/2014/main" id="{0C2AF762-BCA2-6DE1-1B44-721C612D44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74" name="Pill Bottle with chip">
              <a:extLst>
                <a:ext uri="{FF2B5EF4-FFF2-40B4-BE49-F238E27FC236}">
                  <a16:creationId xmlns:a16="http://schemas.microsoft.com/office/drawing/2014/main" id="{04A14B7E-E481-7EDF-2B87-FD7986C35BFC}"/>
                </a:ext>
              </a:extLst>
            </p:cNvPr>
            <p:cNvGrpSpPr/>
            <p:nvPr/>
          </p:nvGrpSpPr>
          <p:grpSpPr>
            <a:xfrm>
              <a:off x="3499316" y="6147752"/>
              <a:ext cx="1497453" cy="2203328"/>
              <a:chOff x="756116" y="3404552"/>
              <a:chExt cx="1497453" cy="2203328"/>
            </a:xfrm>
          </p:grpSpPr>
          <p:pic>
            <p:nvPicPr>
              <p:cNvPr id="75" name="Pill Bottle">
                <a:extLst>
                  <a:ext uri="{FF2B5EF4-FFF2-40B4-BE49-F238E27FC236}">
                    <a16:creationId xmlns:a16="http://schemas.microsoft.com/office/drawing/2014/main" id="{4B4213F7-BD70-6362-D1A3-9653AF7412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76" name="esp8266">
                <a:extLst>
                  <a:ext uri="{FF2B5EF4-FFF2-40B4-BE49-F238E27FC236}">
                    <a16:creationId xmlns:a16="http://schemas.microsoft.com/office/drawing/2014/main" id="{8BD81774-1C28-6905-FCF4-79A04107B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77" name="Pill Bottle with chip">
              <a:extLst>
                <a:ext uri="{FF2B5EF4-FFF2-40B4-BE49-F238E27FC236}">
                  <a16:creationId xmlns:a16="http://schemas.microsoft.com/office/drawing/2014/main" id="{DC454934-35E7-7A27-364E-C25FE4372811}"/>
                </a:ext>
              </a:extLst>
            </p:cNvPr>
            <p:cNvGrpSpPr/>
            <p:nvPr/>
          </p:nvGrpSpPr>
          <p:grpSpPr>
            <a:xfrm>
              <a:off x="3651716" y="6300152"/>
              <a:ext cx="1497453" cy="2203328"/>
              <a:chOff x="756116" y="3404552"/>
              <a:chExt cx="1497453" cy="2203328"/>
            </a:xfrm>
          </p:grpSpPr>
          <p:pic>
            <p:nvPicPr>
              <p:cNvPr id="78" name="Pill Bottle">
                <a:extLst>
                  <a:ext uri="{FF2B5EF4-FFF2-40B4-BE49-F238E27FC236}">
                    <a16:creationId xmlns:a16="http://schemas.microsoft.com/office/drawing/2014/main" id="{FD2EF913-CD3F-8256-26A2-BC8804B76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79" name="esp8266">
                <a:extLst>
                  <a:ext uri="{FF2B5EF4-FFF2-40B4-BE49-F238E27FC236}">
                    <a16:creationId xmlns:a16="http://schemas.microsoft.com/office/drawing/2014/main" id="{CB83BCE1-A64F-C600-21B5-F549743EBE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80" name="Pill Bottle with chip">
              <a:extLst>
                <a:ext uri="{FF2B5EF4-FFF2-40B4-BE49-F238E27FC236}">
                  <a16:creationId xmlns:a16="http://schemas.microsoft.com/office/drawing/2014/main" id="{E5AD5D3D-05A1-B512-29E1-2E4401D2ECD5}"/>
                </a:ext>
              </a:extLst>
            </p:cNvPr>
            <p:cNvGrpSpPr/>
            <p:nvPr/>
          </p:nvGrpSpPr>
          <p:grpSpPr>
            <a:xfrm>
              <a:off x="3804116" y="6452552"/>
              <a:ext cx="1497453" cy="2203328"/>
              <a:chOff x="756116" y="3404552"/>
              <a:chExt cx="1497453" cy="2203328"/>
            </a:xfrm>
          </p:grpSpPr>
          <p:pic>
            <p:nvPicPr>
              <p:cNvPr id="81" name="Pill Bottle">
                <a:extLst>
                  <a:ext uri="{FF2B5EF4-FFF2-40B4-BE49-F238E27FC236}">
                    <a16:creationId xmlns:a16="http://schemas.microsoft.com/office/drawing/2014/main" id="{932036F8-87C8-18C1-9D6E-2DA16D222E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82" name="esp8266">
                <a:extLst>
                  <a:ext uri="{FF2B5EF4-FFF2-40B4-BE49-F238E27FC236}">
                    <a16:creationId xmlns:a16="http://schemas.microsoft.com/office/drawing/2014/main" id="{C19152E3-7EED-6EF3-AB37-DE657DCCA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83" name="Pill Bottle with chip">
              <a:extLst>
                <a:ext uri="{FF2B5EF4-FFF2-40B4-BE49-F238E27FC236}">
                  <a16:creationId xmlns:a16="http://schemas.microsoft.com/office/drawing/2014/main" id="{BB58EC18-2230-62AC-19FB-5D5B592C9357}"/>
                </a:ext>
              </a:extLst>
            </p:cNvPr>
            <p:cNvGrpSpPr/>
            <p:nvPr/>
          </p:nvGrpSpPr>
          <p:grpSpPr>
            <a:xfrm>
              <a:off x="3956516" y="6604952"/>
              <a:ext cx="1497453" cy="2203328"/>
              <a:chOff x="756116" y="3404552"/>
              <a:chExt cx="1497453" cy="2203328"/>
            </a:xfrm>
          </p:grpSpPr>
          <p:pic>
            <p:nvPicPr>
              <p:cNvPr id="84" name="Pill Bottle">
                <a:extLst>
                  <a:ext uri="{FF2B5EF4-FFF2-40B4-BE49-F238E27FC236}">
                    <a16:creationId xmlns:a16="http://schemas.microsoft.com/office/drawing/2014/main" id="{DE6C7801-3067-A8BB-49CB-208A21F90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85" name="esp8266">
                <a:extLst>
                  <a:ext uri="{FF2B5EF4-FFF2-40B4-BE49-F238E27FC236}">
                    <a16:creationId xmlns:a16="http://schemas.microsoft.com/office/drawing/2014/main" id="{CC9E4D88-538B-0B4D-96A2-9866ABBA83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86" name="Pill Bottle with chip">
              <a:extLst>
                <a:ext uri="{FF2B5EF4-FFF2-40B4-BE49-F238E27FC236}">
                  <a16:creationId xmlns:a16="http://schemas.microsoft.com/office/drawing/2014/main" id="{E93BA817-E888-6AF9-3119-EEB2F0AC4CBE}"/>
                </a:ext>
              </a:extLst>
            </p:cNvPr>
            <p:cNvGrpSpPr/>
            <p:nvPr/>
          </p:nvGrpSpPr>
          <p:grpSpPr>
            <a:xfrm>
              <a:off x="4108916" y="6757352"/>
              <a:ext cx="1497453" cy="2203328"/>
              <a:chOff x="756116" y="3404552"/>
              <a:chExt cx="1497453" cy="2203328"/>
            </a:xfrm>
          </p:grpSpPr>
          <p:pic>
            <p:nvPicPr>
              <p:cNvPr id="87" name="Pill Bottle">
                <a:extLst>
                  <a:ext uri="{FF2B5EF4-FFF2-40B4-BE49-F238E27FC236}">
                    <a16:creationId xmlns:a16="http://schemas.microsoft.com/office/drawing/2014/main" id="{3AC0AADC-2E12-CF8C-4ED3-ADA95998A5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88" name="esp8266">
                <a:extLst>
                  <a:ext uri="{FF2B5EF4-FFF2-40B4-BE49-F238E27FC236}">
                    <a16:creationId xmlns:a16="http://schemas.microsoft.com/office/drawing/2014/main" id="{831EC920-615B-2482-55D8-147DE3FED0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89" name="Pill Bottle with chip">
              <a:extLst>
                <a:ext uri="{FF2B5EF4-FFF2-40B4-BE49-F238E27FC236}">
                  <a16:creationId xmlns:a16="http://schemas.microsoft.com/office/drawing/2014/main" id="{ED1011A7-669E-E3E0-467E-56C425096FE2}"/>
                </a:ext>
              </a:extLst>
            </p:cNvPr>
            <p:cNvGrpSpPr/>
            <p:nvPr/>
          </p:nvGrpSpPr>
          <p:grpSpPr>
            <a:xfrm>
              <a:off x="4261316" y="6909752"/>
              <a:ext cx="1497453" cy="2203328"/>
              <a:chOff x="756116" y="3404552"/>
              <a:chExt cx="1497453" cy="2203328"/>
            </a:xfrm>
          </p:grpSpPr>
          <p:pic>
            <p:nvPicPr>
              <p:cNvPr id="90" name="Pill Bottle">
                <a:extLst>
                  <a:ext uri="{FF2B5EF4-FFF2-40B4-BE49-F238E27FC236}">
                    <a16:creationId xmlns:a16="http://schemas.microsoft.com/office/drawing/2014/main" id="{4F372D03-13DF-31F9-0340-2B06DA8CA7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91" name="esp8266">
                <a:extLst>
                  <a:ext uri="{FF2B5EF4-FFF2-40B4-BE49-F238E27FC236}">
                    <a16:creationId xmlns:a16="http://schemas.microsoft.com/office/drawing/2014/main" id="{4F87A2EE-12E6-3CD5-7602-B4B9BF3D27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92" name="Pill Bottle with chip">
              <a:extLst>
                <a:ext uri="{FF2B5EF4-FFF2-40B4-BE49-F238E27FC236}">
                  <a16:creationId xmlns:a16="http://schemas.microsoft.com/office/drawing/2014/main" id="{E30E3DEF-DDAF-2BE5-EECB-BA7BFBBFE6CE}"/>
                </a:ext>
              </a:extLst>
            </p:cNvPr>
            <p:cNvGrpSpPr/>
            <p:nvPr/>
          </p:nvGrpSpPr>
          <p:grpSpPr>
            <a:xfrm>
              <a:off x="4413716" y="7062152"/>
              <a:ext cx="1497453" cy="2203328"/>
              <a:chOff x="756116" y="3404552"/>
              <a:chExt cx="1497453" cy="2203328"/>
            </a:xfrm>
          </p:grpSpPr>
          <p:pic>
            <p:nvPicPr>
              <p:cNvPr id="93" name="Pill Bottle">
                <a:extLst>
                  <a:ext uri="{FF2B5EF4-FFF2-40B4-BE49-F238E27FC236}">
                    <a16:creationId xmlns:a16="http://schemas.microsoft.com/office/drawing/2014/main" id="{90544D40-6D3F-0842-3264-120D83DEA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94" name="esp8266">
                <a:extLst>
                  <a:ext uri="{FF2B5EF4-FFF2-40B4-BE49-F238E27FC236}">
                    <a16:creationId xmlns:a16="http://schemas.microsoft.com/office/drawing/2014/main" id="{8C65D458-FC2F-2092-D23B-5039A3A821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95" name="Pill Bottle with chip">
              <a:extLst>
                <a:ext uri="{FF2B5EF4-FFF2-40B4-BE49-F238E27FC236}">
                  <a16:creationId xmlns:a16="http://schemas.microsoft.com/office/drawing/2014/main" id="{0D33BBB2-2960-C916-6FDA-879960996A2A}"/>
                </a:ext>
              </a:extLst>
            </p:cNvPr>
            <p:cNvGrpSpPr/>
            <p:nvPr/>
          </p:nvGrpSpPr>
          <p:grpSpPr>
            <a:xfrm>
              <a:off x="4566116" y="7214552"/>
              <a:ext cx="1497453" cy="2203328"/>
              <a:chOff x="756116" y="3404552"/>
              <a:chExt cx="1497453" cy="2203328"/>
            </a:xfrm>
          </p:grpSpPr>
          <p:pic>
            <p:nvPicPr>
              <p:cNvPr id="96" name="Pill Bottle">
                <a:extLst>
                  <a:ext uri="{FF2B5EF4-FFF2-40B4-BE49-F238E27FC236}">
                    <a16:creationId xmlns:a16="http://schemas.microsoft.com/office/drawing/2014/main" id="{EC0013C4-86FB-947A-9DF0-ABA4FA8C14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97" name="esp8266">
                <a:extLst>
                  <a:ext uri="{FF2B5EF4-FFF2-40B4-BE49-F238E27FC236}">
                    <a16:creationId xmlns:a16="http://schemas.microsoft.com/office/drawing/2014/main" id="{C12A6C53-CF68-328A-7140-FDEE0E4A3D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98" name="Pill Bottle with chip">
              <a:extLst>
                <a:ext uri="{FF2B5EF4-FFF2-40B4-BE49-F238E27FC236}">
                  <a16:creationId xmlns:a16="http://schemas.microsoft.com/office/drawing/2014/main" id="{EE71192D-E792-90E4-B6C7-C24C15EEEAB8}"/>
                </a:ext>
              </a:extLst>
            </p:cNvPr>
            <p:cNvGrpSpPr/>
            <p:nvPr/>
          </p:nvGrpSpPr>
          <p:grpSpPr>
            <a:xfrm>
              <a:off x="4718516" y="7366952"/>
              <a:ext cx="1497453" cy="2203328"/>
              <a:chOff x="756116" y="3404552"/>
              <a:chExt cx="1497453" cy="2203328"/>
            </a:xfrm>
          </p:grpSpPr>
          <p:pic>
            <p:nvPicPr>
              <p:cNvPr id="99" name="Pill Bottle">
                <a:extLst>
                  <a:ext uri="{FF2B5EF4-FFF2-40B4-BE49-F238E27FC236}">
                    <a16:creationId xmlns:a16="http://schemas.microsoft.com/office/drawing/2014/main" id="{15278D37-0298-7756-86DF-9E905E00B0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0" name="esp8266">
                <a:extLst>
                  <a:ext uri="{FF2B5EF4-FFF2-40B4-BE49-F238E27FC236}">
                    <a16:creationId xmlns:a16="http://schemas.microsoft.com/office/drawing/2014/main" id="{19DEEF6E-EA78-B0CB-7A14-453F1D4318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01" name="Pill Bottle with chip">
              <a:extLst>
                <a:ext uri="{FF2B5EF4-FFF2-40B4-BE49-F238E27FC236}">
                  <a16:creationId xmlns:a16="http://schemas.microsoft.com/office/drawing/2014/main" id="{58B86F81-5F9A-5A74-B1B0-E8FDD5DEE3BA}"/>
                </a:ext>
              </a:extLst>
            </p:cNvPr>
            <p:cNvGrpSpPr/>
            <p:nvPr/>
          </p:nvGrpSpPr>
          <p:grpSpPr>
            <a:xfrm>
              <a:off x="4870916" y="7519352"/>
              <a:ext cx="1497453" cy="2203328"/>
              <a:chOff x="756116" y="3404552"/>
              <a:chExt cx="1497453" cy="2203328"/>
            </a:xfrm>
          </p:grpSpPr>
          <p:pic>
            <p:nvPicPr>
              <p:cNvPr id="102" name="Pill Bottle">
                <a:extLst>
                  <a:ext uri="{FF2B5EF4-FFF2-40B4-BE49-F238E27FC236}">
                    <a16:creationId xmlns:a16="http://schemas.microsoft.com/office/drawing/2014/main" id="{11483874-9EF0-054A-A45C-3B308C0C8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3" name="esp8266">
                <a:extLst>
                  <a:ext uri="{FF2B5EF4-FFF2-40B4-BE49-F238E27FC236}">
                    <a16:creationId xmlns:a16="http://schemas.microsoft.com/office/drawing/2014/main" id="{0F3F2A1D-89F2-9582-8206-3A184592F2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04" name="Pill Bottle with chip">
              <a:extLst>
                <a:ext uri="{FF2B5EF4-FFF2-40B4-BE49-F238E27FC236}">
                  <a16:creationId xmlns:a16="http://schemas.microsoft.com/office/drawing/2014/main" id="{5C391200-6527-1C64-B1D0-667D1471027E}"/>
                </a:ext>
              </a:extLst>
            </p:cNvPr>
            <p:cNvGrpSpPr/>
            <p:nvPr/>
          </p:nvGrpSpPr>
          <p:grpSpPr>
            <a:xfrm>
              <a:off x="5023316" y="7671752"/>
              <a:ext cx="1497453" cy="2203328"/>
              <a:chOff x="756116" y="3404552"/>
              <a:chExt cx="1497453" cy="2203328"/>
            </a:xfrm>
          </p:grpSpPr>
          <p:pic>
            <p:nvPicPr>
              <p:cNvPr id="105" name="Pill Bottle">
                <a:extLst>
                  <a:ext uri="{FF2B5EF4-FFF2-40B4-BE49-F238E27FC236}">
                    <a16:creationId xmlns:a16="http://schemas.microsoft.com/office/drawing/2014/main" id="{A259765C-4232-CCF6-37A3-7879286B4D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6" name="esp8266">
                <a:extLst>
                  <a:ext uri="{FF2B5EF4-FFF2-40B4-BE49-F238E27FC236}">
                    <a16:creationId xmlns:a16="http://schemas.microsoft.com/office/drawing/2014/main" id="{AE354D7A-9897-9AFB-E204-1FBBC1618E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07" name="Pill Bottle with chip">
              <a:extLst>
                <a:ext uri="{FF2B5EF4-FFF2-40B4-BE49-F238E27FC236}">
                  <a16:creationId xmlns:a16="http://schemas.microsoft.com/office/drawing/2014/main" id="{F60EF35F-93BE-2509-6E8F-F52A7AEBC883}"/>
                </a:ext>
              </a:extLst>
            </p:cNvPr>
            <p:cNvGrpSpPr/>
            <p:nvPr/>
          </p:nvGrpSpPr>
          <p:grpSpPr>
            <a:xfrm>
              <a:off x="5175716" y="7824152"/>
              <a:ext cx="1497453" cy="2203328"/>
              <a:chOff x="756116" y="3404552"/>
              <a:chExt cx="1497453" cy="2203328"/>
            </a:xfrm>
          </p:grpSpPr>
          <p:pic>
            <p:nvPicPr>
              <p:cNvPr id="108" name="Pill Bottle">
                <a:extLst>
                  <a:ext uri="{FF2B5EF4-FFF2-40B4-BE49-F238E27FC236}">
                    <a16:creationId xmlns:a16="http://schemas.microsoft.com/office/drawing/2014/main" id="{B75A0FB7-62AB-187D-2EE4-A89B9921D2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09" name="esp8266">
                <a:extLst>
                  <a:ext uri="{FF2B5EF4-FFF2-40B4-BE49-F238E27FC236}">
                    <a16:creationId xmlns:a16="http://schemas.microsoft.com/office/drawing/2014/main" id="{52A48892-72AF-C7AB-1971-D9B6B0E1B1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10" name="Pill Bottle with chip">
              <a:extLst>
                <a:ext uri="{FF2B5EF4-FFF2-40B4-BE49-F238E27FC236}">
                  <a16:creationId xmlns:a16="http://schemas.microsoft.com/office/drawing/2014/main" id="{BC31E958-595C-AB51-BB56-F839B85EF5BD}"/>
                </a:ext>
              </a:extLst>
            </p:cNvPr>
            <p:cNvGrpSpPr/>
            <p:nvPr/>
          </p:nvGrpSpPr>
          <p:grpSpPr>
            <a:xfrm>
              <a:off x="5328116" y="7976552"/>
              <a:ext cx="1497453" cy="2203328"/>
              <a:chOff x="756116" y="3404552"/>
              <a:chExt cx="1497453" cy="2203328"/>
            </a:xfrm>
          </p:grpSpPr>
          <p:pic>
            <p:nvPicPr>
              <p:cNvPr id="111" name="Pill Bottle">
                <a:extLst>
                  <a:ext uri="{FF2B5EF4-FFF2-40B4-BE49-F238E27FC236}">
                    <a16:creationId xmlns:a16="http://schemas.microsoft.com/office/drawing/2014/main" id="{12F6BF9E-16F2-3004-BB39-24E2F259D8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12" name="esp8266">
                <a:extLst>
                  <a:ext uri="{FF2B5EF4-FFF2-40B4-BE49-F238E27FC236}">
                    <a16:creationId xmlns:a16="http://schemas.microsoft.com/office/drawing/2014/main" id="{4268F82F-B43E-AA33-A438-72F5FF7C4D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13" name="Pill Bottle with chip">
              <a:extLst>
                <a:ext uri="{FF2B5EF4-FFF2-40B4-BE49-F238E27FC236}">
                  <a16:creationId xmlns:a16="http://schemas.microsoft.com/office/drawing/2014/main" id="{36BE04EC-47C7-68CC-76D6-9109C2CE7D1F}"/>
                </a:ext>
              </a:extLst>
            </p:cNvPr>
            <p:cNvGrpSpPr/>
            <p:nvPr/>
          </p:nvGrpSpPr>
          <p:grpSpPr>
            <a:xfrm>
              <a:off x="5480516" y="8128952"/>
              <a:ext cx="1497453" cy="2203328"/>
              <a:chOff x="756116" y="3404552"/>
              <a:chExt cx="1497453" cy="2203328"/>
            </a:xfrm>
          </p:grpSpPr>
          <p:pic>
            <p:nvPicPr>
              <p:cNvPr id="114" name="Pill Bottle">
                <a:extLst>
                  <a:ext uri="{FF2B5EF4-FFF2-40B4-BE49-F238E27FC236}">
                    <a16:creationId xmlns:a16="http://schemas.microsoft.com/office/drawing/2014/main" id="{8AA982A7-F9F6-9762-FA12-F98489E9D0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15" name="esp8266">
                <a:extLst>
                  <a:ext uri="{FF2B5EF4-FFF2-40B4-BE49-F238E27FC236}">
                    <a16:creationId xmlns:a16="http://schemas.microsoft.com/office/drawing/2014/main" id="{A83B3687-6E7C-2801-A46E-71B21C836D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16" name="Pill Bottle with chip">
              <a:extLst>
                <a:ext uri="{FF2B5EF4-FFF2-40B4-BE49-F238E27FC236}">
                  <a16:creationId xmlns:a16="http://schemas.microsoft.com/office/drawing/2014/main" id="{7608B79B-393D-97DB-0CE2-653A8F679641}"/>
                </a:ext>
              </a:extLst>
            </p:cNvPr>
            <p:cNvGrpSpPr/>
            <p:nvPr/>
          </p:nvGrpSpPr>
          <p:grpSpPr>
            <a:xfrm>
              <a:off x="5632916" y="8281352"/>
              <a:ext cx="1497453" cy="2203328"/>
              <a:chOff x="756116" y="3404552"/>
              <a:chExt cx="1497453" cy="2203328"/>
            </a:xfrm>
          </p:grpSpPr>
          <p:pic>
            <p:nvPicPr>
              <p:cNvPr id="117" name="Pill Bottle">
                <a:extLst>
                  <a:ext uri="{FF2B5EF4-FFF2-40B4-BE49-F238E27FC236}">
                    <a16:creationId xmlns:a16="http://schemas.microsoft.com/office/drawing/2014/main" id="{057CC1D6-D9F0-C914-4A21-7FC3D9B53E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18" name="esp8266">
                <a:extLst>
                  <a:ext uri="{FF2B5EF4-FFF2-40B4-BE49-F238E27FC236}">
                    <a16:creationId xmlns:a16="http://schemas.microsoft.com/office/drawing/2014/main" id="{BBA3D648-F2DD-A142-B4CE-E4DECB19A2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19" name="Pill Bottle with chip">
              <a:extLst>
                <a:ext uri="{FF2B5EF4-FFF2-40B4-BE49-F238E27FC236}">
                  <a16:creationId xmlns:a16="http://schemas.microsoft.com/office/drawing/2014/main" id="{D843AB4B-459E-289B-E25F-3878CE42D8E2}"/>
                </a:ext>
              </a:extLst>
            </p:cNvPr>
            <p:cNvGrpSpPr/>
            <p:nvPr/>
          </p:nvGrpSpPr>
          <p:grpSpPr>
            <a:xfrm>
              <a:off x="5785316" y="8433752"/>
              <a:ext cx="1497453" cy="2203328"/>
              <a:chOff x="756116" y="3404552"/>
              <a:chExt cx="1497453" cy="2203328"/>
            </a:xfrm>
          </p:grpSpPr>
          <p:pic>
            <p:nvPicPr>
              <p:cNvPr id="120" name="Pill Bottle">
                <a:extLst>
                  <a:ext uri="{FF2B5EF4-FFF2-40B4-BE49-F238E27FC236}">
                    <a16:creationId xmlns:a16="http://schemas.microsoft.com/office/drawing/2014/main" id="{91E7F2F5-006F-9790-4B59-6E47F6B154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21" name="esp8266">
                <a:extLst>
                  <a:ext uri="{FF2B5EF4-FFF2-40B4-BE49-F238E27FC236}">
                    <a16:creationId xmlns:a16="http://schemas.microsoft.com/office/drawing/2014/main" id="{ED1CEB6C-CC1A-65F6-F9FA-654D7E17EE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22" name="Pill Bottle with chip">
              <a:extLst>
                <a:ext uri="{FF2B5EF4-FFF2-40B4-BE49-F238E27FC236}">
                  <a16:creationId xmlns:a16="http://schemas.microsoft.com/office/drawing/2014/main" id="{DE206704-223C-85D0-277E-2C78F9A936F4}"/>
                </a:ext>
              </a:extLst>
            </p:cNvPr>
            <p:cNvGrpSpPr/>
            <p:nvPr/>
          </p:nvGrpSpPr>
          <p:grpSpPr>
            <a:xfrm>
              <a:off x="5937716" y="8586152"/>
              <a:ext cx="1497453" cy="2203328"/>
              <a:chOff x="756116" y="3404552"/>
              <a:chExt cx="1497453" cy="2203328"/>
            </a:xfrm>
          </p:grpSpPr>
          <p:pic>
            <p:nvPicPr>
              <p:cNvPr id="123" name="Pill Bottle">
                <a:extLst>
                  <a:ext uri="{FF2B5EF4-FFF2-40B4-BE49-F238E27FC236}">
                    <a16:creationId xmlns:a16="http://schemas.microsoft.com/office/drawing/2014/main" id="{8B03DB6D-3419-621E-411F-87BA8F4F7E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24" name="esp8266">
                <a:extLst>
                  <a:ext uri="{FF2B5EF4-FFF2-40B4-BE49-F238E27FC236}">
                    <a16:creationId xmlns:a16="http://schemas.microsoft.com/office/drawing/2014/main" id="{EF41D178-E3FA-C5BE-A2E8-873131C4F2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25" name="Pill Bottle with chip">
              <a:extLst>
                <a:ext uri="{FF2B5EF4-FFF2-40B4-BE49-F238E27FC236}">
                  <a16:creationId xmlns:a16="http://schemas.microsoft.com/office/drawing/2014/main" id="{C78B58BA-FE88-0099-DC7B-69A64317A647}"/>
                </a:ext>
              </a:extLst>
            </p:cNvPr>
            <p:cNvGrpSpPr/>
            <p:nvPr/>
          </p:nvGrpSpPr>
          <p:grpSpPr>
            <a:xfrm>
              <a:off x="6090116" y="8738552"/>
              <a:ext cx="1497453" cy="2203328"/>
              <a:chOff x="756116" y="3404552"/>
              <a:chExt cx="1497453" cy="2203328"/>
            </a:xfrm>
          </p:grpSpPr>
          <p:pic>
            <p:nvPicPr>
              <p:cNvPr id="126" name="Pill Bottle">
                <a:extLst>
                  <a:ext uri="{FF2B5EF4-FFF2-40B4-BE49-F238E27FC236}">
                    <a16:creationId xmlns:a16="http://schemas.microsoft.com/office/drawing/2014/main" id="{8CD933AB-AE17-B1F1-A4F6-3FBD0698C0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27" name="esp8266">
                <a:extLst>
                  <a:ext uri="{FF2B5EF4-FFF2-40B4-BE49-F238E27FC236}">
                    <a16:creationId xmlns:a16="http://schemas.microsoft.com/office/drawing/2014/main" id="{06C0BB68-4D47-9919-07AF-E09B919F56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28" name="Pill Bottle with chip">
              <a:extLst>
                <a:ext uri="{FF2B5EF4-FFF2-40B4-BE49-F238E27FC236}">
                  <a16:creationId xmlns:a16="http://schemas.microsoft.com/office/drawing/2014/main" id="{2AE5F6B9-78CA-89AF-F20B-6C9ECCB50CCE}"/>
                </a:ext>
              </a:extLst>
            </p:cNvPr>
            <p:cNvGrpSpPr/>
            <p:nvPr/>
          </p:nvGrpSpPr>
          <p:grpSpPr>
            <a:xfrm>
              <a:off x="6242516" y="8890952"/>
              <a:ext cx="1497453" cy="2203328"/>
              <a:chOff x="756116" y="3404552"/>
              <a:chExt cx="1497453" cy="2203328"/>
            </a:xfrm>
          </p:grpSpPr>
          <p:pic>
            <p:nvPicPr>
              <p:cNvPr id="129" name="Pill Bottle">
                <a:extLst>
                  <a:ext uri="{FF2B5EF4-FFF2-40B4-BE49-F238E27FC236}">
                    <a16:creationId xmlns:a16="http://schemas.microsoft.com/office/drawing/2014/main" id="{13EC235E-A8EC-CD93-5E01-6EC48B5EBE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30" name="esp8266">
                <a:extLst>
                  <a:ext uri="{FF2B5EF4-FFF2-40B4-BE49-F238E27FC236}">
                    <a16:creationId xmlns:a16="http://schemas.microsoft.com/office/drawing/2014/main" id="{10A94D80-D8EF-184F-83C0-3907B903A2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31" name="Pill Bottle with chip">
              <a:extLst>
                <a:ext uri="{FF2B5EF4-FFF2-40B4-BE49-F238E27FC236}">
                  <a16:creationId xmlns:a16="http://schemas.microsoft.com/office/drawing/2014/main" id="{421DEB40-85CE-EE98-1A4D-AB293380D236}"/>
                </a:ext>
              </a:extLst>
            </p:cNvPr>
            <p:cNvGrpSpPr/>
            <p:nvPr/>
          </p:nvGrpSpPr>
          <p:grpSpPr>
            <a:xfrm>
              <a:off x="6394916" y="9043352"/>
              <a:ext cx="1497453" cy="2203328"/>
              <a:chOff x="756116" y="3404552"/>
              <a:chExt cx="1497453" cy="2203328"/>
            </a:xfrm>
          </p:grpSpPr>
          <p:pic>
            <p:nvPicPr>
              <p:cNvPr id="132" name="Pill Bottle">
                <a:extLst>
                  <a:ext uri="{FF2B5EF4-FFF2-40B4-BE49-F238E27FC236}">
                    <a16:creationId xmlns:a16="http://schemas.microsoft.com/office/drawing/2014/main" id="{8CBDF195-F090-6EA1-11A5-6DB6C078C6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33" name="esp8266">
                <a:extLst>
                  <a:ext uri="{FF2B5EF4-FFF2-40B4-BE49-F238E27FC236}">
                    <a16:creationId xmlns:a16="http://schemas.microsoft.com/office/drawing/2014/main" id="{C3A72820-3A9A-4D96-C7B2-FF899754FD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34" name="Pill Bottle with chip">
              <a:extLst>
                <a:ext uri="{FF2B5EF4-FFF2-40B4-BE49-F238E27FC236}">
                  <a16:creationId xmlns:a16="http://schemas.microsoft.com/office/drawing/2014/main" id="{B4481270-8332-B5F3-A85F-142BBBE1ED16}"/>
                </a:ext>
              </a:extLst>
            </p:cNvPr>
            <p:cNvGrpSpPr/>
            <p:nvPr/>
          </p:nvGrpSpPr>
          <p:grpSpPr>
            <a:xfrm>
              <a:off x="6547316" y="9195752"/>
              <a:ext cx="1497453" cy="2203328"/>
              <a:chOff x="756116" y="3404552"/>
              <a:chExt cx="1497453" cy="2203328"/>
            </a:xfrm>
          </p:grpSpPr>
          <p:pic>
            <p:nvPicPr>
              <p:cNvPr id="135" name="Pill Bottle">
                <a:extLst>
                  <a:ext uri="{FF2B5EF4-FFF2-40B4-BE49-F238E27FC236}">
                    <a16:creationId xmlns:a16="http://schemas.microsoft.com/office/drawing/2014/main" id="{FBF8A8AD-B81A-4A44-3201-4112DD5A1A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36" name="esp8266">
                <a:extLst>
                  <a:ext uri="{FF2B5EF4-FFF2-40B4-BE49-F238E27FC236}">
                    <a16:creationId xmlns:a16="http://schemas.microsoft.com/office/drawing/2014/main" id="{4A9A886B-94B1-D374-4046-ADA39E88C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37" name="Pill Bottle with chip">
              <a:extLst>
                <a:ext uri="{FF2B5EF4-FFF2-40B4-BE49-F238E27FC236}">
                  <a16:creationId xmlns:a16="http://schemas.microsoft.com/office/drawing/2014/main" id="{95DFAB46-357F-317B-0BEE-B16B43079E1B}"/>
                </a:ext>
              </a:extLst>
            </p:cNvPr>
            <p:cNvGrpSpPr/>
            <p:nvPr/>
          </p:nvGrpSpPr>
          <p:grpSpPr>
            <a:xfrm>
              <a:off x="6699716" y="9348152"/>
              <a:ext cx="1497453" cy="2203328"/>
              <a:chOff x="756116" y="3404552"/>
              <a:chExt cx="1497453" cy="2203328"/>
            </a:xfrm>
          </p:grpSpPr>
          <p:pic>
            <p:nvPicPr>
              <p:cNvPr id="138" name="Pill Bottle">
                <a:extLst>
                  <a:ext uri="{FF2B5EF4-FFF2-40B4-BE49-F238E27FC236}">
                    <a16:creationId xmlns:a16="http://schemas.microsoft.com/office/drawing/2014/main" id="{948C2FE4-582D-2330-9528-C8E2E122CB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39" name="esp8266">
                <a:extLst>
                  <a:ext uri="{FF2B5EF4-FFF2-40B4-BE49-F238E27FC236}">
                    <a16:creationId xmlns:a16="http://schemas.microsoft.com/office/drawing/2014/main" id="{DFEDDBC2-D01C-1B71-185F-F36ABF1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40" name="Pill Bottle with chip">
              <a:extLst>
                <a:ext uri="{FF2B5EF4-FFF2-40B4-BE49-F238E27FC236}">
                  <a16:creationId xmlns:a16="http://schemas.microsoft.com/office/drawing/2014/main" id="{9093E79D-DC0E-9A92-5D95-436866653A40}"/>
                </a:ext>
              </a:extLst>
            </p:cNvPr>
            <p:cNvGrpSpPr/>
            <p:nvPr/>
          </p:nvGrpSpPr>
          <p:grpSpPr>
            <a:xfrm>
              <a:off x="6852116" y="9500552"/>
              <a:ext cx="1497453" cy="2203328"/>
              <a:chOff x="756116" y="3404552"/>
              <a:chExt cx="1497453" cy="2203328"/>
            </a:xfrm>
          </p:grpSpPr>
          <p:pic>
            <p:nvPicPr>
              <p:cNvPr id="141" name="Pill Bottle">
                <a:extLst>
                  <a:ext uri="{FF2B5EF4-FFF2-40B4-BE49-F238E27FC236}">
                    <a16:creationId xmlns:a16="http://schemas.microsoft.com/office/drawing/2014/main" id="{C4CC6872-ED60-F99F-F7EE-7F971ADFFF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42" name="esp8266">
                <a:extLst>
                  <a:ext uri="{FF2B5EF4-FFF2-40B4-BE49-F238E27FC236}">
                    <a16:creationId xmlns:a16="http://schemas.microsoft.com/office/drawing/2014/main" id="{976626B2-B102-6585-02F5-94E4BAFE94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43" name="Pill Bottle with chip">
              <a:extLst>
                <a:ext uri="{FF2B5EF4-FFF2-40B4-BE49-F238E27FC236}">
                  <a16:creationId xmlns:a16="http://schemas.microsoft.com/office/drawing/2014/main" id="{53339FE2-D4BD-885C-2BE0-D2667C7F2E39}"/>
                </a:ext>
              </a:extLst>
            </p:cNvPr>
            <p:cNvGrpSpPr/>
            <p:nvPr/>
          </p:nvGrpSpPr>
          <p:grpSpPr>
            <a:xfrm>
              <a:off x="7004516" y="9652952"/>
              <a:ext cx="1497453" cy="2203328"/>
              <a:chOff x="756116" y="3404552"/>
              <a:chExt cx="1497453" cy="2203328"/>
            </a:xfrm>
          </p:grpSpPr>
          <p:pic>
            <p:nvPicPr>
              <p:cNvPr id="144" name="Pill Bottle">
                <a:extLst>
                  <a:ext uri="{FF2B5EF4-FFF2-40B4-BE49-F238E27FC236}">
                    <a16:creationId xmlns:a16="http://schemas.microsoft.com/office/drawing/2014/main" id="{AE2F8C4B-F27E-6B3F-4E01-D33D873BD5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45" name="esp8266">
                <a:extLst>
                  <a:ext uri="{FF2B5EF4-FFF2-40B4-BE49-F238E27FC236}">
                    <a16:creationId xmlns:a16="http://schemas.microsoft.com/office/drawing/2014/main" id="{653C239D-7268-8242-AB0B-D7468E5097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46" name="Pill Bottle with chip">
              <a:extLst>
                <a:ext uri="{FF2B5EF4-FFF2-40B4-BE49-F238E27FC236}">
                  <a16:creationId xmlns:a16="http://schemas.microsoft.com/office/drawing/2014/main" id="{96073A04-521F-C54D-AAD4-4337D94C71B8}"/>
                </a:ext>
              </a:extLst>
            </p:cNvPr>
            <p:cNvGrpSpPr/>
            <p:nvPr/>
          </p:nvGrpSpPr>
          <p:grpSpPr>
            <a:xfrm>
              <a:off x="7156916" y="9805352"/>
              <a:ext cx="1497453" cy="2203328"/>
              <a:chOff x="756116" y="3404552"/>
              <a:chExt cx="1497453" cy="2203328"/>
            </a:xfrm>
          </p:grpSpPr>
          <p:pic>
            <p:nvPicPr>
              <p:cNvPr id="147" name="Pill Bottle">
                <a:extLst>
                  <a:ext uri="{FF2B5EF4-FFF2-40B4-BE49-F238E27FC236}">
                    <a16:creationId xmlns:a16="http://schemas.microsoft.com/office/drawing/2014/main" id="{DADC0018-023C-A3A7-D4FF-901B68404C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48" name="esp8266">
                <a:extLst>
                  <a:ext uri="{FF2B5EF4-FFF2-40B4-BE49-F238E27FC236}">
                    <a16:creationId xmlns:a16="http://schemas.microsoft.com/office/drawing/2014/main" id="{858EA290-31D0-B3AE-E288-5535AA5262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49" name="Pill Bottle with chip">
              <a:extLst>
                <a:ext uri="{FF2B5EF4-FFF2-40B4-BE49-F238E27FC236}">
                  <a16:creationId xmlns:a16="http://schemas.microsoft.com/office/drawing/2014/main" id="{76363BA6-ECEC-99BF-8D6A-C80C73CE8E31}"/>
                </a:ext>
              </a:extLst>
            </p:cNvPr>
            <p:cNvGrpSpPr/>
            <p:nvPr/>
          </p:nvGrpSpPr>
          <p:grpSpPr>
            <a:xfrm>
              <a:off x="7309316" y="9957752"/>
              <a:ext cx="1497453" cy="2203328"/>
              <a:chOff x="756116" y="3404552"/>
              <a:chExt cx="1497453" cy="2203328"/>
            </a:xfrm>
          </p:grpSpPr>
          <p:pic>
            <p:nvPicPr>
              <p:cNvPr id="150" name="Pill Bottle">
                <a:extLst>
                  <a:ext uri="{FF2B5EF4-FFF2-40B4-BE49-F238E27FC236}">
                    <a16:creationId xmlns:a16="http://schemas.microsoft.com/office/drawing/2014/main" id="{47772CE4-6850-BDB5-CF65-D95AA3FC08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51" name="esp8266">
                <a:extLst>
                  <a:ext uri="{FF2B5EF4-FFF2-40B4-BE49-F238E27FC236}">
                    <a16:creationId xmlns:a16="http://schemas.microsoft.com/office/drawing/2014/main" id="{7DFD1D64-5A97-A272-176A-16D299E402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52" name="Pill Bottle with chip">
              <a:extLst>
                <a:ext uri="{FF2B5EF4-FFF2-40B4-BE49-F238E27FC236}">
                  <a16:creationId xmlns:a16="http://schemas.microsoft.com/office/drawing/2014/main" id="{00E512C0-0253-0080-4A43-2670F954525D}"/>
                </a:ext>
              </a:extLst>
            </p:cNvPr>
            <p:cNvGrpSpPr/>
            <p:nvPr/>
          </p:nvGrpSpPr>
          <p:grpSpPr>
            <a:xfrm>
              <a:off x="7461716" y="10110152"/>
              <a:ext cx="1497453" cy="2203328"/>
              <a:chOff x="756116" y="3404552"/>
              <a:chExt cx="1497453" cy="2203328"/>
            </a:xfrm>
          </p:grpSpPr>
          <p:pic>
            <p:nvPicPr>
              <p:cNvPr id="153" name="Pill Bottle">
                <a:extLst>
                  <a:ext uri="{FF2B5EF4-FFF2-40B4-BE49-F238E27FC236}">
                    <a16:creationId xmlns:a16="http://schemas.microsoft.com/office/drawing/2014/main" id="{30AA5594-D9C9-4B0E-5A7C-432DB4E205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54" name="esp8266">
                <a:extLst>
                  <a:ext uri="{FF2B5EF4-FFF2-40B4-BE49-F238E27FC236}">
                    <a16:creationId xmlns:a16="http://schemas.microsoft.com/office/drawing/2014/main" id="{70E34486-AAE6-24D1-8751-D01005DE10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55" name="Pill Bottle with chip">
              <a:extLst>
                <a:ext uri="{FF2B5EF4-FFF2-40B4-BE49-F238E27FC236}">
                  <a16:creationId xmlns:a16="http://schemas.microsoft.com/office/drawing/2014/main" id="{FC18F14F-3FEC-2380-3924-C5428DB96B68}"/>
                </a:ext>
              </a:extLst>
            </p:cNvPr>
            <p:cNvGrpSpPr/>
            <p:nvPr/>
          </p:nvGrpSpPr>
          <p:grpSpPr>
            <a:xfrm>
              <a:off x="7614116" y="10262552"/>
              <a:ext cx="1497453" cy="2203328"/>
              <a:chOff x="756116" y="3404552"/>
              <a:chExt cx="1497453" cy="2203328"/>
            </a:xfrm>
          </p:grpSpPr>
          <p:pic>
            <p:nvPicPr>
              <p:cNvPr id="156" name="Pill Bottle">
                <a:extLst>
                  <a:ext uri="{FF2B5EF4-FFF2-40B4-BE49-F238E27FC236}">
                    <a16:creationId xmlns:a16="http://schemas.microsoft.com/office/drawing/2014/main" id="{80BB798A-6BCD-70F6-CFF2-2034ABC0BE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57" name="esp8266">
                <a:extLst>
                  <a:ext uri="{FF2B5EF4-FFF2-40B4-BE49-F238E27FC236}">
                    <a16:creationId xmlns:a16="http://schemas.microsoft.com/office/drawing/2014/main" id="{9E291F88-155F-8E0A-502C-B15FD11478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58" name="Pill Bottle with chip">
              <a:extLst>
                <a:ext uri="{FF2B5EF4-FFF2-40B4-BE49-F238E27FC236}">
                  <a16:creationId xmlns:a16="http://schemas.microsoft.com/office/drawing/2014/main" id="{AAEBB4F4-2AF9-7D85-E4A8-F1F157299E25}"/>
                </a:ext>
              </a:extLst>
            </p:cNvPr>
            <p:cNvGrpSpPr/>
            <p:nvPr/>
          </p:nvGrpSpPr>
          <p:grpSpPr>
            <a:xfrm>
              <a:off x="7766516" y="10414952"/>
              <a:ext cx="1497453" cy="2203328"/>
              <a:chOff x="756116" y="3404552"/>
              <a:chExt cx="1497453" cy="2203328"/>
            </a:xfrm>
          </p:grpSpPr>
          <p:pic>
            <p:nvPicPr>
              <p:cNvPr id="159" name="Pill Bottle">
                <a:extLst>
                  <a:ext uri="{FF2B5EF4-FFF2-40B4-BE49-F238E27FC236}">
                    <a16:creationId xmlns:a16="http://schemas.microsoft.com/office/drawing/2014/main" id="{F9A6D48D-83CB-4AE6-84A5-97F85610B2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60" name="esp8266">
                <a:extLst>
                  <a:ext uri="{FF2B5EF4-FFF2-40B4-BE49-F238E27FC236}">
                    <a16:creationId xmlns:a16="http://schemas.microsoft.com/office/drawing/2014/main" id="{7BC48C17-22F9-3329-831A-6823FBDE7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61" name="Pill Bottle with chip">
              <a:extLst>
                <a:ext uri="{FF2B5EF4-FFF2-40B4-BE49-F238E27FC236}">
                  <a16:creationId xmlns:a16="http://schemas.microsoft.com/office/drawing/2014/main" id="{6577818F-B8A8-299A-68F6-A236D7DDAB98}"/>
                </a:ext>
              </a:extLst>
            </p:cNvPr>
            <p:cNvGrpSpPr/>
            <p:nvPr/>
          </p:nvGrpSpPr>
          <p:grpSpPr>
            <a:xfrm>
              <a:off x="7918916" y="10567352"/>
              <a:ext cx="1497453" cy="2203328"/>
              <a:chOff x="756116" y="3404552"/>
              <a:chExt cx="1497453" cy="2203328"/>
            </a:xfrm>
          </p:grpSpPr>
          <p:pic>
            <p:nvPicPr>
              <p:cNvPr id="162" name="Pill Bottle">
                <a:extLst>
                  <a:ext uri="{FF2B5EF4-FFF2-40B4-BE49-F238E27FC236}">
                    <a16:creationId xmlns:a16="http://schemas.microsoft.com/office/drawing/2014/main" id="{6976B4BD-A15B-48CF-2607-B51816444A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63" name="esp8266">
                <a:extLst>
                  <a:ext uri="{FF2B5EF4-FFF2-40B4-BE49-F238E27FC236}">
                    <a16:creationId xmlns:a16="http://schemas.microsoft.com/office/drawing/2014/main" id="{4006B595-AE57-1FC5-6E57-511721E2E8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64" name="Pill Bottle with chip">
              <a:extLst>
                <a:ext uri="{FF2B5EF4-FFF2-40B4-BE49-F238E27FC236}">
                  <a16:creationId xmlns:a16="http://schemas.microsoft.com/office/drawing/2014/main" id="{7F8E2CB7-43B1-6DF4-389B-F17E943CA2D3}"/>
                </a:ext>
              </a:extLst>
            </p:cNvPr>
            <p:cNvGrpSpPr/>
            <p:nvPr/>
          </p:nvGrpSpPr>
          <p:grpSpPr>
            <a:xfrm>
              <a:off x="8071316" y="10719752"/>
              <a:ext cx="1497453" cy="2203328"/>
              <a:chOff x="756116" y="3404552"/>
              <a:chExt cx="1497453" cy="2203328"/>
            </a:xfrm>
          </p:grpSpPr>
          <p:pic>
            <p:nvPicPr>
              <p:cNvPr id="165" name="Pill Bottle">
                <a:extLst>
                  <a:ext uri="{FF2B5EF4-FFF2-40B4-BE49-F238E27FC236}">
                    <a16:creationId xmlns:a16="http://schemas.microsoft.com/office/drawing/2014/main" id="{BE6C249B-7F89-981B-A166-DD0C612DDA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66" name="esp8266">
                <a:extLst>
                  <a:ext uri="{FF2B5EF4-FFF2-40B4-BE49-F238E27FC236}">
                    <a16:creationId xmlns:a16="http://schemas.microsoft.com/office/drawing/2014/main" id="{BAF60955-CF50-3683-D8FA-710A0E486A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67" name="Pill Bottle with chip">
              <a:extLst>
                <a:ext uri="{FF2B5EF4-FFF2-40B4-BE49-F238E27FC236}">
                  <a16:creationId xmlns:a16="http://schemas.microsoft.com/office/drawing/2014/main" id="{809366DF-614C-9E81-C24E-6195D68F726A}"/>
                </a:ext>
              </a:extLst>
            </p:cNvPr>
            <p:cNvGrpSpPr/>
            <p:nvPr/>
          </p:nvGrpSpPr>
          <p:grpSpPr>
            <a:xfrm>
              <a:off x="8223716" y="10872152"/>
              <a:ext cx="1497453" cy="2203328"/>
              <a:chOff x="756116" y="3404552"/>
              <a:chExt cx="1497453" cy="2203328"/>
            </a:xfrm>
          </p:grpSpPr>
          <p:pic>
            <p:nvPicPr>
              <p:cNvPr id="168" name="Pill Bottle">
                <a:extLst>
                  <a:ext uri="{FF2B5EF4-FFF2-40B4-BE49-F238E27FC236}">
                    <a16:creationId xmlns:a16="http://schemas.microsoft.com/office/drawing/2014/main" id="{EE31A1B2-448F-5F02-8775-9AE993FC1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69" name="esp8266">
                <a:extLst>
                  <a:ext uri="{FF2B5EF4-FFF2-40B4-BE49-F238E27FC236}">
                    <a16:creationId xmlns:a16="http://schemas.microsoft.com/office/drawing/2014/main" id="{EF848183-E04E-9D7E-78B0-641F1797A3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70" name="Pill Bottle with chip">
              <a:extLst>
                <a:ext uri="{FF2B5EF4-FFF2-40B4-BE49-F238E27FC236}">
                  <a16:creationId xmlns:a16="http://schemas.microsoft.com/office/drawing/2014/main" id="{D56D53E8-BC79-B2F4-EF50-99A9FF84509D}"/>
                </a:ext>
              </a:extLst>
            </p:cNvPr>
            <p:cNvGrpSpPr/>
            <p:nvPr/>
          </p:nvGrpSpPr>
          <p:grpSpPr>
            <a:xfrm>
              <a:off x="8376116" y="11024552"/>
              <a:ext cx="1497453" cy="2203328"/>
              <a:chOff x="756116" y="3404552"/>
              <a:chExt cx="1497453" cy="2203328"/>
            </a:xfrm>
          </p:grpSpPr>
          <p:pic>
            <p:nvPicPr>
              <p:cNvPr id="171" name="Pill Bottle">
                <a:extLst>
                  <a:ext uri="{FF2B5EF4-FFF2-40B4-BE49-F238E27FC236}">
                    <a16:creationId xmlns:a16="http://schemas.microsoft.com/office/drawing/2014/main" id="{62BC9996-7F72-1F5D-188D-2BE233FFE6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72" name="esp8266">
                <a:extLst>
                  <a:ext uri="{FF2B5EF4-FFF2-40B4-BE49-F238E27FC236}">
                    <a16:creationId xmlns:a16="http://schemas.microsoft.com/office/drawing/2014/main" id="{90DFD06A-B2B8-69D7-C64F-8BF22CE7C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73" name="Pill Bottle with chip">
              <a:extLst>
                <a:ext uri="{FF2B5EF4-FFF2-40B4-BE49-F238E27FC236}">
                  <a16:creationId xmlns:a16="http://schemas.microsoft.com/office/drawing/2014/main" id="{450A72A4-FD5F-C94E-5B73-6B39E3960AA3}"/>
                </a:ext>
              </a:extLst>
            </p:cNvPr>
            <p:cNvGrpSpPr/>
            <p:nvPr/>
          </p:nvGrpSpPr>
          <p:grpSpPr>
            <a:xfrm>
              <a:off x="8528516" y="11176952"/>
              <a:ext cx="1497453" cy="2203328"/>
              <a:chOff x="756116" y="3404552"/>
              <a:chExt cx="1497453" cy="2203328"/>
            </a:xfrm>
          </p:grpSpPr>
          <p:pic>
            <p:nvPicPr>
              <p:cNvPr id="174" name="Pill Bottle">
                <a:extLst>
                  <a:ext uri="{FF2B5EF4-FFF2-40B4-BE49-F238E27FC236}">
                    <a16:creationId xmlns:a16="http://schemas.microsoft.com/office/drawing/2014/main" id="{B6862A95-DA91-5F42-E6E5-CB156A7A5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75" name="esp8266">
                <a:extLst>
                  <a:ext uri="{FF2B5EF4-FFF2-40B4-BE49-F238E27FC236}">
                    <a16:creationId xmlns:a16="http://schemas.microsoft.com/office/drawing/2014/main" id="{DE1860AF-CBF5-22A7-CDDB-412E27277A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76" name="Pill Bottle with chip">
              <a:extLst>
                <a:ext uri="{FF2B5EF4-FFF2-40B4-BE49-F238E27FC236}">
                  <a16:creationId xmlns:a16="http://schemas.microsoft.com/office/drawing/2014/main" id="{B1862288-B5F4-3B1B-4843-AA4EBE97A963}"/>
                </a:ext>
              </a:extLst>
            </p:cNvPr>
            <p:cNvGrpSpPr/>
            <p:nvPr/>
          </p:nvGrpSpPr>
          <p:grpSpPr>
            <a:xfrm>
              <a:off x="8680916" y="11329352"/>
              <a:ext cx="1497453" cy="2203328"/>
              <a:chOff x="756116" y="3404552"/>
              <a:chExt cx="1497453" cy="2203328"/>
            </a:xfrm>
          </p:grpSpPr>
          <p:pic>
            <p:nvPicPr>
              <p:cNvPr id="177" name="Pill Bottle">
                <a:extLst>
                  <a:ext uri="{FF2B5EF4-FFF2-40B4-BE49-F238E27FC236}">
                    <a16:creationId xmlns:a16="http://schemas.microsoft.com/office/drawing/2014/main" id="{AA1111F7-5FAE-5A70-BAAB-B7CEF0B05D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78" name="esp8266">
                <a:extLst>
                  <a:ext uri="{FF2B5EF4-FFF2-40B4-BE49-F238E27FC236}">
                    <a16:creationId xmlns:a16="http://schemas.microsoft.com/office/drawing/2014/main" id="{DB8EA8DE-1E3B-F586-6754-B6B591E99B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79" name="Pill Bottle with chip">
              <a:extLst>
                <a:ext uri="{FF2B5EF4-FFF2-40B4-BE49-F238E27FC236}">
                  <a16:creationId xmlns:a16="http://schemas.microsoft.com/office/drawing/2014/main" id="{14B41179-AFE1-9161-31BD-80F6E2268FF0}"/>
                </a:ext>
              </a:extLst>
            </p:cNvPr>
            <p:cNvGrpSpPr/>
            <p:nvPr/>
          </p:nvGrpSpPr>
          <p:grpSpPr>
            <a:xfrm>
              <a:off x="8833316" y="11481752"/>
              <a:ext cx="1497453" cy="2203328"/>
              <a:chOff x="756116" y="3404552"/>
              <a:chExt cx="1497453" cy="2203328"/>
            </a:xfrm>
          </p:grpSpPr>
          <p:pic>
            <p:nvPicPr>
              <p:cNvPr id="180" name="Pill Bottle">
                <a:extLst>
                  <a:ext uri="{FF2B5EF4-FFF2-40B4-BE49-F238E27FC236}">
                    <a16:creationId xmlns:a16="http://schemas.microsoft.com/office/drawing/2014/main" id="{A4C2DD19-C781-8FBE-AEC1-A86BEB55B4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81" name="esp8266">
                <a:extLst>
                  <a:ext uri="{FF2B5EF4-FFF2-40B4-BE49-F238E27FC236}">
                    <a16:creationId xmlns:a16="http://schemas.microsoft.com/office/drawing/2014/main" id="{218C8548-B922-B8E4-40AF-D498E3D3D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82" name="Pill Bottle with chip">
              <a:extLst>
                <a:ext uri="{FF2B5EF4-FFF2-40B4-BE49-F238E27FC236}">
                  <a16:creationId xmlns:a16="http://schemas.microsoft.com/office/drawing/2014/main" id="{B77C35D4-FC04-FF13-E991-7156735C3010}"/>
                </a:ext>
              </a:extLst>
            </p:cNvPr>
            <p:cNvGrpSpPr/>
            <p:nvPr/>
          </p:nvGrpSpPr>
          <p:grpSpPr>
            <a:xfrm>
              <a:off x="8985716" y="11634152"/>
              <a:ext cx="1497453" cy="2203328"/>
              <a:chOff x="756116" y="3404552"/>
              <a:chExt cx="1497453" cy="2203328"/>
            </a:xfrm>
          </p:grpSpPr>
          <p:pic>
            <p:nvPicPr>
              <p:cNvPr id="183" name="Pill Bottle">
                <a:extLst>
                  <a:ext uri="{FF2B5EF4-FFF2-40B4-BE49-F238E27FC236}">
                    <a16:creationId xmlns:a16="http://schemas.microsoft.com/office/drawing/2014/main" id="{8EFFFCEB-4FBF-2C7B-2E24-A1EAF831F3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84" name="esp8266">
                <a:extLst>
                  <a:ext uri="{FF2B5EF4-FFF2-40B4-BE49-F238E27FC236}">
                    <a16:creationId xmlns:a16="http://schemas.microsoft.com/office/drawing/2014/main" id="{0FEBE84D-41DA-885D-5F10-C5E388EB62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  <p:grpSp>
          <p:nvGrpSpPr>
            <p:cNvPr id="185" name="Pill Bottle with chip">
              <a:extLst>
                <a:ext uri="{FF2B5EF4-FFF2-40B4-BE49-F238E27FC236}">
                  <a16:creationId xmlns:a16="http://schemas.microsoft.com/office/drawing/2014/main" id="{D326FD20-C878-AADC-7459-9C0A5D6B2B13}"/>
                </a:ext>
              </a:extLst>
            </p:cNvPr>
            <p:cNvGrpSpPr/>
            <p:nvPr/>
          </p:nvGrpSpPr>
          <p:grpSpPr>
            <a:xfrm>
              <a:off x="9138116" y="11786552"/>
              <a:ext cx="1497453" cy="2203328"/>
              <a:chOff x="756116" y="3404552"/>
              <a:chExt cx="1497453" cy="2203328"/>
            </a:xfrm>
          </p:grpSpPr>
          <p:pic>
            <p:nvPicPr>
              <p:cNvPr id="186" name="Pill Bottle">
                <a:extLst>
                  <a:ext uri="{FF2B5EF4-FFF2-40B4-BE49-F238E27FC236}">
                    <a16:creationId xmlns:a16="http://schemas.microsoft.com/office/drawing/2014/main" id="{525110F1-C735-D5EF-DEC8-52A5EFC52B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116" y="3772920"/>
                <a:ext cx="1159859" cy="1834960"/>
              </a:xfrm>
              <a:prstGeom prst="rect">
                <a:avLst/>
              </a:prstGeom>
            </p:spPr>
          </p:pic>
          <p:pic>
            <p:nvPicPr>
              <p:cNvPr id="187" name="esp8266">
                <a:extLst>
                  <a:ext uri="{FF2B5EF4-FFF2-40B4-BE49-F238E27FC236}">
                    <a16:creationId xmlns:a16="http://schemas.microsoft.com/office/drawing/2014/main" id="{C916378F-BFF8-7E07-6083-55BAA8AF99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091" y="3404552"/>
                <a:ext cx="1266478" cy="918066"/>
              </a:xfrm>
              <a:prstGeom prst="rect">
                <a:avLst/>
              </a:prstGeom>
            </p:spPr>
          </p:pic>
        </p:grpSp>
      </p:grpSp>
      <p:pic>
        <p:nvPicPr>
          <p:cNvPr id="189" name="Tollbooth" descr="A picture containing text&#10;&#10;Description automatically generated">
            <a:extLst>
              <a:ext uri="{FF2B5EF4-FFF2-40B4-BE49-F238E27FC236}">
                <a16:creationId xmlns:a16="http://schemas.microsoft.com/office/drawing/2014/main" id="{49F43FB1-20F4-B063-91BD-3F42C038E2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406" y="1545069"/>
            <a:ext cx="1729322" cy="1729322"/>
          </a:xfrm>
          <a:prstGeom prst="rect">
            <a:avLst/>
          </a:prstGeom>
        </p:spPr>
      </p:pic>
      <p:pic>
        <p:nvPicPr>
          <p:cNvPr id="190" name="PipeValve" descr="A close-up of a robot&#10;&#10;Description automatically generated with medium confidence">
            <a:extLst>
              <a:ext uri="{FF2B5EF4-FFF2-40B4-BE49-F238E27FC236}">
                <a16:creationId xmlns:a16="http://schemas.microsoft.com/office/drawing/2014/main" id="{C205AE2F-9996-4EAD-3F54-3EB32D1D52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5457">
            <a:off x="6894207" y="1232340"/>
            <a:ext cx="2254917" cy="1210492"/>
          </a:xfrm>
          <a:prstGeom prst="rect">
            <a:avLst/>
          </a:prstGeom>
        </p:spPr>
      </p:pic>
      <p:pic>
        <p:nvPicPr>
          <p:cNvPr id="191" name="Ptolemy">
            <a:extLst>
              <a:ext uri="{FF2B5EF4-FFF2-40B4-BE49-F238E27FC236}">
                <a16:creationId xmlns:a16="http://schemas.microsoft.com/office/drawing/2014/main" id="{D2AC9B04-11AC-E207-5CE6-1B50F8190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151" y="2707584"/>
            <a:ext cx="4075206" cy="354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" name="Copernicus">
            <a:extLst>
              <a:ext uri="{FF2B5EF4-FFF2-40B4-BE49-F238E27FC236}">
                <a16:creationId xmlns:a16="http://schemas.microsoft.com/office/drawing/2014/main" id="{56781D03-A145-2A03-598A-D0E43A9D9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955" y="2701320"/>
            <a:ext cx="4091470" cy="356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51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C47F5-E25F-3512-D1CC-B14E2A2D1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One-in-Million – Implement and Share</a:t>
            </a:r>
            <a:br>
              <a:rPr lang="en-US" dirty="0"/>
            </a:br>
            <a:r>
              <a:rPr lang="en-US" sz="2800" dirty="0"/>
              <a:t>All Needed Resources to Build On &amp; Repeat</a:t>
            </a:r>
            <a:endParaRPr lang="en-US" dirty="0"/>
          </a:p>
        </p:txBody>
      </p:sp>
      <p:pic>
        <p:nvPicPr>
          <p:cNvPr id="12" name="Picture 11" descr="A group of men standing together&#10;&#10;Description automatically generated with medium confidence">
            <a:extLst>
              <a:ext uri="{FF2B5EF4-FFF2-40B4-BE49-F238E27FC236}">
                <a16:creationId xmlns:a16="http://schemas.microsoft.com/office/drawing/2014/main" id="{213FB1CE-D860-A544-BBEE-88507C3E7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4" y="3798964"/>
            <a:ext cx="2908546" cy="22042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34392D-ACEA-F0FF-C8C2-5196D9501007}"/>
              </a:ext>
            </a:extLst>
          </p:cNvPr>
          <p:cNvSpPr/>
          <p:nvPr/>
        </p:nvSpPr>
        <p:spPr>
          <a:xfrm>
            <a:off x="4134239" y="5238481"/>
            <a:ext cx="392352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Virtuous Cycle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8DBC5F-D449-575F-00AA-1C01B59B9D99}"/>
              </a:ext>
            </a:extLst>
          </p:cNvPr>
          <p:cNvSpPr/>
          <p:nvPr/>
        </p:nvSpPr>
        <p:spPr>
          <a:xfrm>
            <a:off x="3744535" y="2483475"/>
            <a:ext cx="470293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 many many others less well known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C0D7E2E-6683-78CD-A0B1-4BE13FCB38F7}"/>
              </a:ext>
            </a:extLst>
          </p:cNvPr>
          <p:cNvGrpSpPr/>
          <p:nvPr/>
        </p:nvGrpSpPr>
        <p:grpSpPr>
          <a:xfrm>
            <a:off x="9144000" y="746724"/>
            <a:ext cx="3000000" cy="4115775"/>
            <a:chOff x="702873" y="1897733"/>
            <a:chExt cx="3000000" cy="4115775"/>
          </a:xfrm>
        </p:grpSpPr>
        <p:pic>
          <p:nvPicPr>
            <p:cNvPr id="6" name="Picture 5" descr="A couple of men pos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AA332295-C1D4-1F08-3977-ABED203A0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873" y="1897733"/>
              <a:ext cx="3000000" cy="2019048"/>
            </a:xfrm>
            <a:prstGeom prst="rect">
              <a:avLst/>
            </a:prstGeom>
          </p:spPr>
        </p:pic>
        <p:pic>
          <p:nvPicPr>
            <p:cNvPr id="8" name="Picture 7" descr="A person with a beard and glasses&#10;&#10;Description automatically generated with low confidence">
              <a:extLst>
                <a:ext uri="{FF2B5EF4-FFF2-40B4-BE49-F238E27FC236}">
                  <a16:creationId xmlns:a16="http://schemas.microsoft.com/office/drawing/2014/main" id="{22618A4D-AFBB-E47E-230C-D9CAA0784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477" y="3918270"/>
              <a:ext cx="1358730" cy="2095238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435E960-A9E3-5A2C-45AD-564CADC9FB3E}"/>
                </a:ext>
              </a:extLst>
            </p:cNvPr>
            <p:cNvCxnSpPr/>
            <p:nvPr/>
          </p:nvCxnSpPr>
          <p:spPr bwMode="auto">
            <a:xfrm>
              <a:off x="713996" y="3869311"/>
              <a:ext cx="599454" cy="882072"/>
            </a:xfrm>
            <a:prstGeom prst="straightConnector1">
              <a:avLst/>
            </a:prstGeom>
            <a:noFill/>
            <a:ln w="762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6D91F59-11D9-FB46-87F5-E57FFD8CB404}"/>
              </a:ext>
            </a:extLst>
          </p:cNvPr>
          <p:cNvGrpSpPr/>
          <p:nvPr/>
        </p:nvGrpSpPr>
        <p:grpSpPr>
          <a:xfrm>
            <a:off x="558430" y="2214206"/>
            <a:ext cx="3228967" cy="1276140"/>
            <a:chOff x="8249037" y="4384752"/>
            <a:chExt cx="3228967" cy="1276140"/>
          </a:xfrm>
        </p:grpSpPr>
        <p:pic>
          <p:nvPicPr>
            <p:cNvPr id="10" name="Picture 9" descr="A picture containing person, person, indoor, computer&#10;&#10;Description automatically generated">
              <a:extLst>
                <a:ext uri="{FF2B5EF4-FFF2-40B4-BE49-F238E27FC236}">
                  <a16:creationId xmlns:a16="http://schemas.microsoft.com/office/drawing/2014/main" id="{33BD8711-5899-64CE-60C5-2A1840160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9037" y="4414257"/>
              <a:ext cx="1859284" cy="1246635"/>
            </a:xfrm>
            <a:prstGeom prst="rect">
              <a:avLst/>
            </a:prstGeom>
          </p:spPr>
        </p:pic>
        <p:pic>
          <p:nvPicPr>
            <p:cNvPr id="14" name="Picture 13" descr="A person sitting in a chair&#10;&#10;Description automatically generated with low confidence">
              <a:extLst>
                <a:ext uri="{FF2B5EF4-FFF2-40B4-BE49-F238E27FC236}">
                  <a16:creationId xmlns:a16="http://schemas.microsoft.com/office/drawing/2014/main" id="{48EF49F3-34B6-A19C-5D72-717128FCE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3794" y="4384752"/>
              <a:ext cx="1914210" cy="1276140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91AB33A-5BB3-0B5C-6A69-D868F4852FC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522161" y="4722875"/>
              <a:ext cx="672040" cy="28508"/>
            </a:xfrm>
            <a:prstGeom prst="straightConnector1">
              <a:avLst/>
            </a:prstGeom>
            <a:noFill/>
            <a:ln w="762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08397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AD993-1DE2-081F-16A0-BE734C1D9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Videos</a:t>
            </a:r>
          </a:p>
        </p:txBody>
      </p:sp>
      <p:pic>
        <p:nvPicPr>
          <p:cNvPr id="4" name="Old Intro">
            <a:hlinkClick r:id="" action="ppaction://media"/>
            <a:extLst>
              <a:ext uri="{FF2B5EF4-FFF2-40B4-BE49-F238E27FC236}">
                <a16:creationId xmlns:a16="http://schemas.microsoft.com/office/drawing/2014/main" id="{2A1DB960-B0D2-0844-4F9E-432EC5C6EB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994641" y="2072409"/>
            <a:ext cx="1714500" cy="1714500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30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468C80-4560-30DB-E787-99B724CFD08E}"/>
              </a:ext>
            </a:extLst>
          </p:cNvPr>
          <p:cNvSpPr txBox="1"/>
          <p:nvPr/>
        </p:nvSpPr>
        <p:spPr>
          <a:xfrm>
            <a:off x="8666840" y="1681186"/>
            <a:ext cx="2417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linkClick r:id="rId5"/>
              </a:rPr>
              <a:t>https://www.pexels.com/</a:t>
            </a:r>
            <a:r>
              <a:rPr lang="en-US" sz="1800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16FB6EE-1AB5-A984-28F3-EC6A42BDF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976" y="4106718"/>
            <a:ext cx="3080302" cy="205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B9A308-CC0C-5548-88CD-B891D9F658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7812" y="1411049"/>
            <a:ext cx="2676376" cy="4035902"/>
          </a:xfrm>
          <a:prstGeom prst="rect">
            <a:avLst/>
          </a:prstGeom>
        </p:spPr>
      </p:pic>
      <p:pic>
        <p:nvPicPr>
          <p:cNvPr id="1030" name="Picture 6" descr="Free Gray Metal Pipe on White Wall Stock Photo">
            <a:extLst>
              <a:ext uri="{FF2B5EF4-FFF2-40B4-BE49-F238E27FC236}">
                <a16:creationId xmlns:a16="http://schemas.microsoft.com/office/drawing/2014/main" id="{AE32842C-1F15-5E43-8C21-FE703D4B9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99" b="89505" l="2200" r="97000">
                        <a14:foregroundMark x1="5600" y1="7946" x2="3800" y2="38381"/>
                        <a14:foregroundMark x1="3800" y1="38381" x2="5000" y2="43328"/>
                        <a14:foregroundMark x1="4000" y1="2699" x2="5000" y2="10795"/>
                        <a14:foregroundMark x1="19200" y1="4198" x2="20600" y2="16942"/>
                        <a14:foregroundMark x1="36000" y1="3448" x2="35400" y2="32684"/>
                        <a14:foregroundMark x1="97000" y1="15142" x2="89800" y2="14843"/>
                        <a14:foregroundMark x1="83600" y1="52174" x2="93200" y2="48276"/>
                        <a14:foregroundMark x1="93200" y1="48276" x2="96000" y2="39580"/>
                        <a14:foregroundMark x1="54400" y1="50975" x2="62200" y2="50975"/>
                        <a14:foregroundMark x1="49000" y1="35682" x2="48000" y2="30135"/>
                        <a14:foregroundMark x1="48400" y1="3898" x2="47600" y2="31334"/>
                        <a14:foregroundMark x1="12710" y1="16933" x2="12600" y2="17841"/>
                        <a14:foregroundMark x1="20600" y1="46927" x2="25400" y2="56822"/>
                        <a14:foregroundMark x1="25400" y1="56822" x2="32800" y2="61319"/>
                        <a14:foregroundMark x1="2200" y1="80360" x2="7000" y2="82759"/>
                        <a14:backgroundMark x1="28200" y1="43478" x2="34400" y2="53973"/>
                        <a14:backgroundMark x1="34400" y1="53973" x2="37400" y2="55622"/>
                        <a14:backgroundMark x1="27800" y1="26237" x2="27200" y2="41079"/>
                        <a14:backgroundMark x1="13400" y1="55322" x2="17400" y2="61019"/>
                        <a14:backgroundMark x1="13200" y1="6297" x2="14800" y2="14393"/>
                        <a14:backgroundMark x1="14800" y1="14393" x2="14800" y2="14393"/>
                        <a14:backgroundMark x1="27800" y1="3448" x2="28000" y2="17541"/>
                        <a14:backgroundMark x1="13800" y1="2099" x2="13000" y2="16942"/>
                        <a14:backgroundMark x1="12800" y1="18441" x2="12800" y2="16192"/>
                        <a14:backgroundMark x1="11400" y1="18891" x2="11400" y2="15892"/>
                        <a14:backgroundMark x1="91600" y1="28486" x2="85400" y2="43778"/>
                        <a14:backgroundMark x1="78600" y1="20390" x2="72600" y2="28336"/>
                        <a14:backgroundMark x1="72600" y1="28336" x2="72200" y2="29985"/>
                        <a14:backgroundMark x1="800" y1="72114" x2="8600" y2="77511"/>
                        <a14:backgroundMark x1="8600" y1="77511" x2="8600" y2="77511"/>
                        <a14:backgroundMark x1="20600" y1="77061" x2="40200" y2="77511"/>
                        <a14:backgroundMark x1="39800" y1="76762" x2="50200" y2="76612"/>
                        <a14:backgroundMark x1="50200" y1="76612" x2="50200" y2="76612"/>
                        <a14:backgroundMark x1="31400" y1="66867" x2="42600" y2="66717"/>
                        <a14:backgroundMark x1="48400" y1="65967" x2="51400" y2="65967"/>
                        <a14:backgroundMark x1="12200" y1="32834" x2="11400" y2="38081"/>
                        <a14:backgroundMark x1="12800" y1="25337" x2="13200" y2="28636"/>
                        <a14:backgroundMark x1="48400" y1="55622" x2="48400" y2="55622"/>
                        <a14:backgroundMark x1="48600" y1="55772" x2="51800" y2="55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551" y="697747"/>
            <a:ext cx="2911020" cy="388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06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Zoom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1748EE5-3DB3-5391-637C-EF1C03956D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091" y="2385695"/>
            <a:ext cx="1268304" cy="822797"/>
          </a:xfrm>
          <a:prstGeom prst="rect">
            <a:avLst/>
          </a:prstGeom>
        </p:spPr>
      </p:pic>
      <p:cxnSp>
        <p:nvCxnSpPr>
          <p:cNvPr id="7" name="Dotted Line BEind">
            <a:extLst>
              <a:ext uri="{FF2B5EF4-FFF2-40B4-BE49-F238E27FC236}">
                <a16:creationId xmlns:a16="http://schemas.microsoft.com/office/drawing/2014/main" id="{DD65EC5C-F28F-0B0E-8C82-B61D60F3DD52}"/>
              </a:ext>
            </a:extLst>
          </p:cNvPr>
          <p:cNvCxnSpPr>
            <a:cxnSpLocks/>
          </p:cNvCxnSpPr>
          <p:nvPr/>
        </p:nvCxnSpPr>
        <p:spPr bwMode="auto">
          <a:xfrm flipV="1">
            <a:off x="3815569" y="2553855"/>
            <a:ext cx="8099340" cy="1477793"/>
          </a:xfrm>
          <a:prstGeom prst="line">
            <a:avLst/>
          </a:prstGeom>
          <a:noFill/>
          <a:ln w="76200" cap="flat" cmpd="sng" algn="ctr">
            <a:solidFill>
              <a:schemeClr val="tx2">
                <a:lumMod val="60000"/>
                <a:lumOff val="4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3A065DA1-6F99-76AF-946C-ACA3B9E4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Outside the Pipe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19" name="Ethernet">
            <a:extLst>
              <a:ext uri="{FF2B5EF4-FFF2-40B4-BE49-F238E27FC236}">
                <a16:creationId xmlns:a16="http://schemas.microsoft.com/office/drawing/2014/main" id="{87EBDFAF-D1E2-1BAF-2E07-9EB6216FA4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63664">
            <a:off x="4343428" y="2055585"/>
            <a:ext cx="7778462" cy="230873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grpSp>
        <p:nvGrpSpPr>
          <p:cNvPr id="20" name="Zooms">
            <a:extLst>
              <a:ext uri="{FF2B5EF4-FFF2-40B4-BE49-F238E27FC236}">
                <a16:creationId xmlns:a16="http://schemas.microsoft.com/office/drawing/2014/main" id="{B554F6C5-48BB-FCB2-EE3C-402D5EF235F3}"/>
              </a:ext>
            </a:extLst>
          </p:cNvPr>
          <p:cNvGrpSpPr/>
          <p:nvPr/>
        </p:nvGrpSpPr>
        <p:grpSpPr>
          <a:xfrm>
            <a:off x="914400" y="1977106"/>
            <a:ext cx="3178743" cy="2034789"/>
            <a:chOff x="452871" y="1394211"/>
            <a:chExt cx="2989118" cy="196628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06244D6-3607-A48B-D290-BA0565615127}"/>
                </a:ext>
              </a:extLst>
            </p:cNvPr>
            <p:cNvGrpSpPr/>
            <p:nvPr/>
          </p:nvGrpSpPr>
          <p:grpSpPr>
            <a:xfrm>
              <a:off x="1653021" y="2146686"/>
              <a:ext cx="1788968" cy="1213811"/>
              <a:chOff x="476249" y="1225357"/>
              <a:chExt cx="1788968" cy="1213811"/>
            </a:xfrm>
          </p:grpSpPr>
          <p:pic>
            <p:nvPicPr>
              <p:cNvPr id="34" name="Picture 33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DD5510D7-EA27-6BD6-1C68-0E18F35FF9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2572" y="1644071"/>
                <a:ext cx="1192645" cy="795097"/>
              </a:xfrm>
              <a:prstGeom prst="rect">
                <a:avLst/>
              </a:prstGeom>
            </p:spPr>
          </p:pic>
          <p:pic>
            <p:nvPicPr>
              <p:cNvPr id="35" name="Picture 34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141A3778-25DC-CFD1-99B5-90F0159A93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984" y="1438178"/>
                <a:ext cx="1192645" cy="795097"/>
              </a:xfrm>
              <a:prstGeom prst="rect">
                <a:avLst/>
              </a:prstGeom>
            </p:spPr>
          </p:pic>
          <p:pic>
            <p:nvPicPr>
              <p:cNvPr id="36" name="Picture 35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FC5C6492-48BC-AA8F-E220-2280B31581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49" y="1225357"/>
                <a:ext cx="1192645" cy="795097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19D123C-92EB-411F-D82C-1D0759378C87}"/>
                </a:ext>
              </a:extLst>
            </p:cNvPr>
            <p:cNvGrpSpPr/>
            <p:nvPr/>
          </p:nvGrpSpPr>
          <p:grpSpPr>
            <a:xfrm>
              <a:off x="1191492" y="1855548"/>
              <a:ext cx="1788968" cy="1213811"/>
              <a:chOff x="476249" y="1225357"/>
              <a:chExt cx="1788968" cy="1213811"/>
            </a:xfrm>
          </p:grpSpPr>
          <p:pic>
            <p:nvPicPr>
              <p:cNvPr id="31" name="Picture 30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9CD2476A-5B09-F8E6-C5AD-2AF10DE9C5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2572" y="1644071"/>
                <a:ext cx="1192645" cy="795097"/>
              </a:xfrm>
              <a:prstGeom prst="rect">
                <a:avLst/>
              </a:prstGeom>
            </p:spPr>
          </p:pic>
          <p:pic>
            <p:nvPicPr>
              <p:cNvPr id="32" name="Picture 31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A66042BA-064E-680F-4332-1AAA46BE31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984" y="1438178"/>
                <a:ext cx="1192645" cy="795097"/>
              </a:xfrm>
              <a:prstGeom prst="rect">
                <a:avLst/>
              </a:prstGeom>
            </p:spPr>
          </p:pic>
          <p:pic>
            <p:nvPicPr>
              <p:cNvPr id="33" name="Picture 32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7438E9AC-6820-9078-AFF9-102762D3A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49" y="1225357"/>
                <a:ext cx="1192645" cy="795097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BB3D376-33A5-EC41-6EEF-0EDCABC928C7}"/>
                </a:ext>
              </a:extLst>
            </p:cNvPr>
            <p:cNvGrpSpPr/>
            <p:nvPr/>
          </p:nvGrpSpPr>
          <p:grpSpPr>
            <a:xfrm>
              <a:off x="914400" y="1685349"/>
              <a:ext cx="1788968" cy="1213811"/>
              <a:chOff x="476249" y="1225357"/>
              <a:chExt cx="1788968" cy="1213811"/>
            </a:xfrm>
          </p:grpSpPr>
          <p:pic>
            <p:nvPicPr>
              <p:cNvPr id="28" name="Picture 27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F1D6914B-29D3-DA2F-F5D0-CCF9D2D299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2572" y="1644071"/>
                <a:ext cx="1192645" cy="795097"/>
              </a:xfrm>
              <a:prstGeom prst="rect">
                <a:avLst/>
              </a:prstGeom>
            </p:spPr>
          </p:pic>
          <p:pic>
            <p:nvPicPr>
              <p:cNvPr id="29" name="Picture 28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5E9E855A-7293-C709-E483-DDBCBB2B3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984" y="1438178"/>
                <a:ext cx="1192645" cy="795097"/>
              </a:xfrm>
              <a:prstGeom prst="rect">
                <a:avLst/>
              </a:prstGeom>
            </p:spPr>
          </p:pic>
          <p:pic>
            <p:nvPicPr>
              <p:cNvPr id="30" name="Picture 29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6EDE7D81-0C69-F0F1-388F-98647DB292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49" y="1225357"/>
                <a:ext cx="1192645" cy="795097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A5EE71-920E-CF89-191E-8BF958DDBA2F}"/>
                </a:ext>
              </a:extLst>
            </p:cNvPr>
            <p:cNvGrpSpPr/>
            <p:nvPr/>
          </p:nvGrpSpPr>
          <p:grpSpPr>
            <a:xfrm>
              <a:off x="452871" y="1394211"/>
              <a:ext cx="1788968" cy="1213811"/>
              <a:chOff x="476249" y="1225357"/>
              <a:chExt cx="1788968" cy="1213811"/>
            </a:xfrm>
          </p:grpSpPr>
          <p:pic>
            <p:nvPicPr>
              <p:cNvPr id="25" name="Picture 24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357E904D-18FA-CFE1-D423-F8980708D0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2572" y="1644071"/>
                <a:ext cx="1192645" cy="795097"/>
              </a:xfrm>
              <a:prstGeom prst="rect">
                <a:avLst/>
              </a:prstGeom>
            </p:spPr>
          </p:pic>
          <p:pic>
            <p:nvPicPr>
              <p:cNvPr id="26" name="Picture 25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2749D1CF-9DE7-2566-C1FB-24D009576B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984" y="1438178"/>
                <a:ext cx="1192645" cy="795097"/>
              </a:xfrm>
              <a:prstGeom prst="rect">
                <a:avLst/>
              </a:prstGeom>
            </p:spPr>
          </p:pic>
          <p:pic>
            <p:nvPicPr>
              <p:cNvPr id="27" name="Picture 26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DC1D4ED4-0812-5651-7F5A-8AD68FC539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49" y="1225357"/>
                <a:ext cx="1192645" cy="795097"/>
              </a:xfrm>
              <a:prstGeom prst="rect">
                <a:avLst/>
              </a:prstGeom>
            </p:spPr>
          </p:pic>
        </p:grpSp>
      </p:grpSp>
      <p:grpSp>
        <p:nvGrpSpPr>
          <p:cNvPr id="47" name="Dottlines">
            <a:extLst>
              <a:ext uri="{FF2B5EF4-FFF2-40B4-BE49-F238E27FC236}">
                <a16:creationId xmlns:a16="http://schemas.microsoft.com/office/drawing/2014/main" id="{75662CA3-F170-7227-A5AB-EFE233653321}"/>
              </a:ext>
            </a:extLst>
          </p:cNvPr>
          <p:cNvGrpSpPr/>
          <p:nvPr/>
        </p:nvGrpSpPr>
        <p:grpSpPr>
          <a:xfrm>
            <a:off x="4457956" y="347683"/>
            <a:ext cx="7055965" cy="4702837"/>
            <a:chOff x="4457956" y="347683"/>
            <a:chExt cx="7055965" cy="4702837"/>
          </a:xfrm>
        </p:grpSpPr>
        <p:cxnSp>
          <p:nvCxnSpPr>
            <p:cNvPr id="11" name="Dotted Line">
              <a:extLst>
                <a:ext uri="{FF2B5EF4-FFF2-40B4-BE49-F238E27FC236}">
                  <a16:creationId xmlns:a16="http://schemas.microsoft.com/office/drawing/2014/main" id="{D9EBFBA3-DFBD-46A9-6F1F-2D1727A67C2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457956" y="578015"/>
              <a:ext cx="3961157" cy="3696018"/>
            </a:xfrm>
            <a:prstGeom prst="line">
              <a:avLst/>
            </a:prstGeom>
            <a:noFill/>
            <a:ln w="762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Dotted Line">
              <a:extLst>
                <a:ext uri="{FF2B5EF4-FFF2-40B4-BE49-F238E27FC236}">
                  <a16:creationId xmlns:a16="http://schemas.microsoft.com/office/drawing/2014/main" id="{94824E5B-884F-DEAE-6EA3-82D949E4BED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680651" y="3497547"/>
              <a:ext cx="5833270" cy="1552973"/>
            </a:xfrm>
            <a:prstGeom prst="line">
              <a:avLst/>
            </a:prstGeom>
            <a:noFill/>
            <a:ln w="762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Dotted Line">
              <a:extLst>
                <a:ext uri="{FF2B5EF4-FFF2-40B4-BE49-F238E27FC236}">
                  <a16:creationId xmlns:a16="http://schemas.microsoft.com/office/drawing/2014/main" id="{81039FCE-A3E9-90CB-7A9C-20F68F0EC1C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449288" y="347683"/>
              <a:ext cx="5833270" cy="1552973"/>
            </a:xfrm>
            <a:prstGeom prst="line">
              <a:avLst/>
            </a:prstGeom>
            <a:noFill/>
            <a:ln w="762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Dotted Line">
              <a:extLst>
                <a:ext uri="{FF2B5EF4-FFF2-40B4-BE49-F238E27FC236}">
                  <a16:creationId xmlns:a16="http://schemas.microsoft.com/office/drawing/2014/main" id="{0D2D3F1F-152C-1F9A-0B2C-F24E57D6952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315838" y="1977106"/>
              <a:ext cx="4998404" cy="2722815"/>
            </a:xfrm>
            <a:prstGeom prst="line">
              <a:avLst/>
            </a:prstGeom>
            <a:noFill/>
            <a:ln w="762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6" name="PipeValve" descr="A close-up of a robot&#10;&#10;Description automatically generated with medium confidence">
            <a:extLst>
              <a:ext uri="{FF2B5EF4-FFF2-40B4-BE49-F238E27FC236}">
                <a16:creationId xmlns:a16="http://schemas.microsoft.com/office/drawing/2014/main" id="{0C30A584-A813-2C76-E29F-267CAFC42B9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5457">
            <a:off x="4667099" y="940613"/>
            <a:ext cx="7064232" cy="3792244"/>
          </a:xfrm>
          <a:prstGeom prst="rect">
            <a:avLst/>
          </a:prstGeom>
        </p:spPr>
      </p:pic>
      <p:grpSp>
        <p:nvGrpSpPr>
          <p:cNvPr id="58" name="Usage">
            <a:extLst>
              <a:ext uri="{FF2B5EF4-FFF2-40B4-BE49-F238E27FC236}">
                <a16:creationId xmlns:a16="http://schemas.microsoft.com/office/drawing/2014/main" id="{9955FD4B-8A9A-C6A0-031A-5F21B2668893}"/>
              </a:ext>
            </a:extLst>
          </p:cNvPr>
          <p:cNvGrpSpPr/>
          <p:nvPr/>
        </p:nvGrpSpPr>
        <p:grpSpPr>
          <a:xfrm>
            <a:off x="3749001" y="131081"/>
            <a:ext cx="8237941" cy="5204474"/>
            <a:chOff x="3749001" y="131081"/>
            <a:chExt cx="8237941" cy="5204474"/>
          </a:xfrm>
        </p:grpSpPr>
        <p:grpSp>
          <p:nvGrpSpPr>
            <p:cNvPr id="53" name="Zooms">
              <a:extLst>
                <a:ext uri="{FF2B5EF4-FFF2-40B4-BE49-F238E27FC236}">
                  <a16:creationId xmlns:a16="http://schemas.microsoft.com/office/drawing/2014/main" id="{0A129208-BB66-B309-6B2C-6E650C8C509E}"/>
                </a:ext>
              </a:extLst>
            </p:cNvPr>
            <p:cNvGrpSpPr/>
            <p:nvPr/>
          </p:nvGrpSpPr>
          <p:grpSpPr>
            <a:xfrm>
              <a:off x="4476240" y="131081"/>
              <a:ext cx="7510702" cy="5204474"/>
              <a:chOff x="4476240" y="131081"/>
              <a:chExt cx="7510702" cy="5204474"/>
            </a:xfrm>
          </p:grpSpPr>
          <p:pic>
            <p:nvPicPr>
              <p:cNvPr id="50" name="Zoom1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A1E810BA-F95A-1400-3354-623DA7A247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8638" y="131081"/>
                <a:ext cx="1268304" cy="822797"/>
              </a:xfrm>
              <a:prstGeom prst="rect">
                <a:avLst/>
              </a:prstGeom>
            </p:spPr>
          </p:pic>
          <p:pic>
            <p:nvPicPr>
              <p:cNvPr id="51" name="Picture 50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528692B5-DEC3-EBB1-8684-D416D4108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6240" y="1340752"/>
                <a:ext cx="1268304" cy="822797"/>
              </a:xfrm>
              <a:prstGeom prst="rect">
                <a:avLst/>
              </a:prstGeom>
            </p:spPr>
          </p:pic>
          <p:pic>
            <p:nvPicPr>
              <p:cNvPr id="52" name="Picture 51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8876A928-F0F7-D272-1299-BCC36090A0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09296" y="4512758"/>
                <a:ext cx="1268304" cy="822797"/>
              </a:xfrm>
              <a:prstGeom prst="rect">
                <a:avLst/>
              </a:prstGeom>
            </p:spPr>
          </p:pic>
        </p:grpSp>
        <p:pic>
          <p:nvPicPr>
            <p:cNvPr id="54" name="Pill Bottle">
              <a:extLst>
                <a:ext uri="{FF2B5EF4-FFF2-40B4-BE49-F238E27FC236}">
                  <a16:creationId xmlns:a16="http://schemas.microsoft.com/office/drawing/2014/main" id="{C9EF3955-EC50-7225-166D-B0C54D85E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3046" y="192350"/>
              <a:ext cx="604295" cy="956028"/>
            </a:xfrm>
            <a:prstGeom prst="rect">
              <a:avLst/>
            </a:prstGeom>
          </p:spPr>
        </p:pic>
        <p:grpSp>
          <p:nvGrpSpPr>
            <p:cNvPr id="55" name="Man and Doctor">
              <a:extLst>
                <a:ext uri="{FF2B5EF4-FFF2-40B4-BE49-F238E27FC236}">
                  <a16:creationId xmlns:a16="http://schemas.microsoft.com/office/drawing/2014/main" id="{87F0BCA9-9619-757E-5BBC-9AD75D766570}"/>
                </a:ext>
              </a:extLst>
            </p:cNvPr>
            <p:cNvGrpSpPr/>
            <p:nvPr/>
          </p:nvGrpSpPr>
          <p:grpSpPr>
            <a:xfrm>
              <a:off x="3749001" y="4103607"/>
              <a:ext cx="818381" cy="971681"/>
              <a:chOff x="-146599" y="3364723"/>
              <a:chExt cx="1799287" cy="2412609"/>
            </a:xfrm>
          </p:grpSpPr>
          <p:pic>
            <p:nvPicPr>
              <p:cNvPr id="56" name="Man" descr="Senior man thinking | Free SVG">
                <a:extLst>
                  <a:ext uri="{FF2B5EF4-FFF2-40B4-BE49-F238E27FC236}">
                    <a16:creationId xmlns:a16="http://schemas.microsoft.com/office/drawing/2014/main" id="{9789DE1F-079F-1A52-0453-BAA8B278D5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6599" y="3461801"/>
                <a:ext cx="1558583" cy="15585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Doctor">
                <a:extLst>
                  <a:ext uri="{FF2B5EF4-FFF2-40B4-BE49-F238E27FC236}">
                    <a16:creationId xmlns:a16="http://schemas.microsoft.com/office/drawing/2014/main" id="{BCF21E06-8EB6-8F90-84BE-46E770A139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2132" y="3364723"/>
                <a:ext cx="1070556" cy="2412609"/>
              </a:xfrm>
              <a:prstGeom prst="rect">
                <a:avLst/>
              </a:prstGeom>
            </p:spPr>
          </p:pic>
        </p:grpSp>
      </p:grpSp>
      <p:pic>
        <p:nvPicPr>
          <p:cNvPr id="38" name="Pipes" descr="A picture containing jungle gym, ski tow, bed, roller coaster&#10;&#10;Description automatically generated">
            <a:extLst>
              <a:ext uri="{FF2B5EF4-FFF2-40B4-BE49-F238E27FC236}">
                <a16:creationId xmlns:a16="http://schemas.microsoft.com/office/drawing/2014/main" id="{C9BAA7F4-6D5E-5212-92AC-85AA48BDD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292" y="1810313"/>
            <a:ext cx="6451728" cy="3295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680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75ACD-3D8B-0A53-9EDB-7AD3A9D04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46" y="609600"/>
            <a:ext cx="11748654" cy="841513"/>
          </a:xfrm>
        </p:spPr>
        <p:txBody>
          <a:bodyPr/>
          <a:lstStyle/>
          <a:p>
            <a:pPr algn="ctr"/>
            <a:r>
              <a:rPr lang="en-US" dirty="0"/>
              <a:t>The “Agree” screen</a:t>
            </a:r>
          </a:p>
        </p:txBody>
      </p:sp>
      <p:pic>
        <p:nvPicPr>
          <p:cNvPr id="5" name="Content Placeholder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5932102-BBF1-DC77-BBC0-A7597B287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431" y="1981200"/>
            <a:ext cx="1899138" cy="41148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764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ey" descr="A picture containing indoor, cluttered, table">
            <a:extLst>
              <a:ext uri="{FF2B5EF4-FFF2-40B4-BE49-F238E27FC236}">
                <a16:creationId xmlns:a16="http://schemas.microsoft.com/office/drawing/2014/main" id="{BB03534C-4FF5-4B28-0B60-1A42F84A3E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Messy" descr="A picture containing indoor, cluttered, table&#10;&#10;Description automatically generated">
            <a:extLst>
              <a:ext uri="{FF2B5EF4-FFF2-40B4-BE49-F238E27FC236}">
                <a16:creationId xmlns:a16="http://schemas.microsoft.com/office/drawing/2014/main" id="{10773C63-9AA4-A9E2-F9E7-A9D454E0C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686"/>
            <a:ext cx="12192000" cy="6858000"/>
          </a:xfrm>
          <a:prstGeom prst="rect">
            <a:avLst/>
          </a:prstGeom>
        </p:spPr>
      </p:pic>
      <p:pic>
        <p:nvPicPr>
          <p:cNvPr id="5" name="bulbswitchgray">
            <a:extLst>
              <a:ext uri="{FF2B5EF4-FFF2-40B4-BE49-F238E27FC236}">
                <a16:creationId xmlns:a16="http://schemas.microsoft.com/office/drawing/2014/main" id="{D5FBD40C-BB47-559B-68A1-A7B63F6C79F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1371600"/>
            <a:ext cx="7315200" cy="4114799"/>
          </a:xfrm>
        </p:spPr>
      </p:pic>
      <p:sp>
        <p:nvSpPr>
          <p:cNvPr id="10" name="Anywhere">
            <a:extLst>
              <a:ext uri="{FF2B5EF4-FFF2-40B4-BE49-F238E27FC236}">
                <a16:creationId xmlns:a16="http://schemas.microsoft.com/office/drawing/2014/main" id="{F3E46287-A391-98F7-EF33-C945A554A72B}"/>
              </a:ext>
            </a:extLst>
          </p:cNvPr>
          <p:cNvSpPr/>
          <p:nvPr/>
        </p:nvSpPr>
        <p:spPr>
          <a:xfrm>
            <a:off x="1028700" y="5410200"/>
            <a:ext cx="101346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“Connected Anywhere in the World</a:t>
            </a:r>
          </a:p>
        </p:txBody>
      </p:sp>
      <p:pic>
        <p:nvPicPr>
          <p:cNvPr id="16" name="Bulb">
            <a:extLst>
              <a:ext uri="{FF2B5EF4-FFF2-40B4-BE49-F238E27FC236}">
                <a16:creationId xmlns:a16="http://schemas.microsoft.com/office/drawing/2014/main" id="{F6BF40D3-D13F-9DE1-DBC2-6E9DF0201E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0" y="1300862"/>
            <a:ext cx="2686425" cy="3915321"/>
          </a:xfrm>
          <a:prstGeom prst="rect">
            <a:avLst/>
          </a:prstGeom>
        </p:spPr>
      </p:pic>
      <p:pic>
        <p:nvPicPr>
          <p:cNvPr id="20" name="Switch">
            <a:extLst>
              <a:ext uri="{FF2B5EF4-FFF2-40B4-BE49-F238E27FC236}">
                <a16:creationId xmlns:a16="http://schemas.microsoft.com/office/drawing/2014/main" id="{0ABC9273-6513-6D12-E1CA-E34F92130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488" y="2215389"/>
            <a:ext cx="1905266" cy="3000794"/>
          </a:xfrm>
          <a:prstGeom prst="rect">
            <a:avLst/>
          </a:prstGeom>
        </p:spPr>
      </p:pic>
      <p:pic>
        <p:nvPicPr>
          <p:cNvPr id="21" name="Earth">
            <a:extLst>
              <a:ext uri="{FF2B5EF4-FFF2-40B4-BE49-F238E27FC236}">
                <a16:creationId xmlns:a16="http://schemas.microsoft.com/office/drawing/2014/main" id="{9236C704-8947-4635-85D6-060EC4EDC6A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3249" y="1256249"/>
            <a:ext cx="4345503" cy="4345503"/>
          </a:xfrm>
          <a:prstGeom prst="rect">
            <a:avLst/>
          </a:prstGeom>
        </p:spPr>
      </p:pic>
      <p:pic>
        <p:nvPicPr>
          <p:cNvPr id="3" name="esp8266">
            <a:extLst>
              <a:ext uri="{FF2B5EF4-FFF2-40B4-BE49-F238E27FC236}">
                <a16:creationId xmlns:a16="http://schemas.microsoft.com/office/drawing/2014/main" id="{391ADE66-74BB-0D15-9869-077BAB829B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6222" y="3887991"/>
            <a:ext cx="2353642" cy="1706148"/>
          </a:xfrm>
          <a:prstGeom prst="rect">
            <a:avLst/>
          </a:prstGeom>
        </p:spPr>
      </p:pic>
      <p:sp>
        <p:nvSpPr>
          <p:cNvPr id="8" name="BulbBox">
            <a:extLst>
              <a:ext uri="{FF2B5EF4-FFF2-40B4-BE49-F238E27FC236}">
                <a16:creationId xmlns:a16="http://schemas.microsoft.com/office/drawing/2014/main" id="{54EF60B7-9FC4-CAAF-A720-71DD2635D4D6}"/>
              </a:ext>
            </a:extLst>
          </p:cNvPr>
          <p:cNvSpPr/>
          <p:nvPr/>
        </p:nvSpPr>
        <p:spPr bwMode="auto">
          <a:xfrm>
            <a:off x="3429000" y="3505200"/>
            <a:ext cx="1447800" cy="609600"/>
          </a:xfrm>
          <a:prstGeom prst="round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Tx/>
              <a:buAutoNum type="arabicPeriod"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1" name="SwitchBox">
            <a:extLst>
              <a:ext uri="{FF2B5EF4-FFF2-40B4-BE49-F238E27FC236}">
                <a16:creationId xmlns:a16="http://schemas.microsoft.com/office/drawing/2014/main" id="{54B6DBC9-A7F0-ACFA-1AFB-CB3DE346E4F8}"/>
              </a:ext>
            </a:extLst>
          </p:cNvPr>
          <p:cNvSpPr/>
          <p:nvPr/>
        </p:nvSpPr>
        <p:spPr bwMode="auto">
          <a:xfrm rot="16616162">
            <a:off x="7010400" y="3200400"/>
            <a:ext cx="1447800" cy="609600"/>
          </a:xfrm>
          <a:prstGeom prst="round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Tx/>
              <a:buAutoNum type="arabicPeriod"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8" name="ESP Ellipse">
            <a:extLst>
              <a:ext uri="{FF2B5EF4-FFF2-40B4-BE49-F238E27FC236}">
                <a16:creationId xmlns:a16="http://schemas.microsoft.com/office/drawing/2014/main" id="{31172999-D0DE-43BB-92C1-88F8B063D3DE}"/>
              </a:ext>
            </a:extLst>
          </p:cNvPr>
          <p:cNvSpPr/>
          <p:nvPr/>
        </p:nvSpPr>
        <p:spPr>
          <a:xfrm rot="20421421">
            <a:off x="8415549" y="3763921"/>
            <a:ext cx="2574986" cy="1828182"/>
          </a:xfrm>
          <a:prstGeom prst="ellipse">
            <a:avLst/>
          </a:prstGeom>
          <a:solidFill>
            <a:srgbClr val="FFFC00">
              <a:alpha val="5000"/>
            </a:srgbClr>
          </a:solidFill>
          <a:ln w="180000">
            <a:solidFill>
              <a:srgbClr val="FFFC00">
                <a:alpha val="50196"/>
              </a:srgbClr>
            </a:solidFill>
          </a:ln>
        </p:spPr>
        <p:txBody>
          <a:bodyPr wrap="none" rtlCol="0" anchor="ctr" anchorCtr="1"/>
          <a:lstStyle/>
          <a:p>
            <a:endParaRPr lang="en-US" dirty="0">
              <a:solidFill>
                <a:srgbClr val="FFFC00"/>
              </a:solidFill>
            </a:endParaRPr>
          </a:p>
        </p:txBody>
      </p:sp>
      <p:pic>
        <p:nvPicPr>
          <p:cNvPr id="12" name="Pill Bottle">
            <a:extLst>
              <a:ext uri="{FF2B5EF4-FFF2-40B4-BE49-F238E27FC236}">
                <a16:creationId xmlns:a16="http://schemas.microsoft.com/office/drawing/2014/main" id="{E1678FCC-D91E-1DCA-693D-B7D2561D20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5640" y="531168"/>
            <a:ext cx="1159859" cy="1834960"/>
          </a:xfrm>
          <a:prstGeom prst="rect">
            <a:avLst/>
          </a:prstGeom>
        </p:spPr>
      </p:pic>
      <p:grpSp>
        <p:nvGrpSpPr>
          <p:cNvPr id="17" name="Man and Doctor">
            <a:extLst>
              <a:ext uri="{FF2B5EF4-FFF2-40B4-BE49-F238E27FC236}">
                <a16:creationId xmlns:a16="http://schemas.microsoft.com/office/drawing/2014/main" id="{9FEE125D-AB2C-1204-C48B-87A268213B29}"/>
              </a:ext>
            </a:extLst>
          </p:cNvPr>
          <p:cNvGrpSpPr/>
          <p:nvPr/>
        </p:nvGrpSpPr>
        <p:grpSpPr>
          <a:xfrm>
            <a:off x="314438" y="3921551"/>
            <a:ext cx="1344944" cy="1803394"/>
            <a:chOff x="-146599" y="3364723"/>
            <a:chExt cx="1799287" cy="2412609"/>
          </a:xfrm>
        </p:grpSpPr>
        <p:pic>
          <p:nvPicPr>
            <p:cNvPr id="1026" name="Man" descr="Senior man thinking | Free SVG">
              <a:extLst>
                <a:ext uri="{FF2B5EF4-FFF2-40B4-BE49-F238E27FC236}">
                  <a16:creationId xmlns:a16="http://schemas.microsoft.com/office/drawing/2014/main" id="{F88A1F3C-3B87-71AE-A1B7-F44F0529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6599" y="3461801"/>
              <a:ext cx="1558583" cy="1558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Doctor">
              <a:extLst>
                <a:ext uri="{FF2B5EF4-FFF2-40B4-BE49-F238E27FC236}">
                  <a16:creationId xmlns:a16="http://schemas.microsoft.com/office/drawing/2014/main" id="{4CDE28B1-61E5-5228-070F-ACD630F5C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82132" y="3364723"/>
              <a:ext cx="1070556" cy="241260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11118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0.24141 0.2472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70" y="12361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28985 -0.3268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2" y="-1634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  <p:bldP spid="8" grpId="1" animBg="1"/>
      <p:bldP spid="11" grpId="0" animBg="1"/>
      <p:bldP spid="11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FE0DB-4933-027A-64BA-23C74B73D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Telecom </a:t>
            </a:r>
            <a:r>
              <a:rPr lang="en-US" dirty="0">
                <a:sym typeface="Wingdings" panose="05000000000000000000" pitchFamily="2" charset="2"/>
              </a:rPr>
              <a:t> Infrastructure</a:t>
            </a:r>
            <a:endParaRPr lang="en-US" dirty="0"/>
          </a:p>
        </p:txBody>
      </p:sp>
      <p:grpSp>
        <p:nvGrpSpPr>
          <p:cNvPr id="38" name="Phones">
            <a:extLst>
              <a:ext uri="{FF2B5EF4-FFF2-40B4-BE49-F238E27FC236}">
                <a16:creationId xmlns:a16="http://schemas.microsoft.com/office/drawing/2014/main" id="{570C9645-DDE2-82D3-8DA5-3B56E247AB03}"/>
              </a:ext>
            </a:extLst>
          </p:cNvPr>
          <p:cNvGrpSpPr/>
          <p:nvPr/>
        </p:nvGrpSpPr>
        <p:grpSpPr>
          <a:xfrm>
            <a:off x="1414463" y="649485"/>
            <a:ext cx="8205788" cy="2713786"/>
            <a:chOff x="1414463" y="649485"/>
            <a:chExt cx="8205788" cy="2713786"/>
          </a:xfrm>
        </p:grpSpPr>
        <p:pic>
          <p:nvPicPr>
            <p:cNvPr id="9" name="Phone Left" descr="Telephone with solid fill">
              <a:extLst>
                <a:ext uri="{FF2B5EF4-FFF2-40B4-BE49-F238E27FC236}">
                  <a16:creationId xmlns:a16="http://schemas.microsoft.com/office/drawing/2014/main" id="{583540BB-AA1E-69CA-6DE2-3A35409BB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14463" y="1609725"/>
              <a:ext cx="914400" cy="91440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2" name="Wired Path">
                  <a:extLst>
                    <a:ext uri="{FF2B5EF4-FFF2-40B4-BE49-F238E27FC236}">
                      <a16:creationId xmlns:a16="http://schemas.microsoft.com/office/drawing/2014/main" id="{3A1FB993-0A73-14C5-54FA-FFCCD5B576DB}"/>
                    </a:ext>
                  </a:extLst>
                </p14:cNvPr>
                <p14:cNvContentPartPr/>
                <p14:nvPr/>
              </p14:nvContentPartPr>
              <p14:xfrm rot="943302">
                <a:off x="2420161" y="649485"/>
                <a:ext cx="6284613" cy="2713786"/>
              </p14:xfrm>
            </p:contentPart>
          </mc:Choice>
          <mc:Fallback xmlns="">
            <p:pic>
              <p:nvPicPr>
                <p:cNvPr id="12" name="Wired Path">
                  <a:extLst>
                    <a:ext uri="{FF2B5EF4-FFF2-40B4-BE49-F238E27FC236}">
                      <a16:creationId xmlns:a16="http://schemas.microsoft.com/office/drawing/2014/main" id="{3A1FB993-0A73-14C5-54FA-FFCCD5B576D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943302">
                  <a:off x="2411161" y="640486"/>
                  <a:ext cx="6302252" cy="273142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3" name="Phone Right" descr="Telephone with solid fill">
              <a:extLst>
                <a:ext uri="{FF2B5EF4-FFF2-40B4-BE49-F238E27FC236}">
                  <a16:creationId xmlns:a16="http://schemas.microsoft.com/office/drawing/2014/main" id="{A41DDA4E-9D4D-6249-3BB3-F20907109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05851" y="1362075"/>
              <a:ext cx="914400" cy="914400"/>
            </a:xfrm>
            <a:prstGeom prst="rect">
              <a:avLst/>
            </a:prstGeom>
          </p:spPr>
        </p:pic>
      </p:grpSp>
      <p:grpSp>
        <p:nvGrpSpPr>
          <p:cNvPr id="23" name="Smarts">
            <a:extLst>
              <a:ext uri="{FF2B5EF4-FFF2-40B4-BE49-F238E27FC236}">
                <a16:creationId xmlns:a16="http://schemas.microsoft.com/office/drawing/2014/main" id="{A1D5BF45-2670-5F22-0C65-C7ABB4E89ED5}"/>
              </a:ext>
            </a:extLst>
          </p:cNvPr>
          <p:cNvGrpSpPr/>
          <p:nvPr/>
        </p:nvGrpSpPr>
        <p:grpSpPr>
          <a:xfrm>
            <a:off x="1414463" y="1362075"/>
            <a:ext cx="8324981" cy="1139007"/>
            <a:chOff x="1414463" y="1362075"/>
            <a:chExt cx="8324981" cy="1139007"/>
          </a:xfrm>
        </p:grpSpPr>
        <p:pic>
          <p:nvPicPr>
            <p:cNvPr id="15" name="Smart Left" descr="Smart Phone outline">
              <a:extLst>
                <a:ext uri="{FF2B5EF4-FFF2-40B4-BE49-F238E27FC236}">
                  <a16:creationId xmlns:a16="http://schemas.microsoft.com/office/drawing/2014/main" id="{BCF1547B-174E-C7E7-07AC-7D2C5D2A7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414463" y="1586682"/>
              <a:ext cx="914400" cy="914400"/>
            </a:xfrm>
            <a:prstGeom prst="rect">
              <a:avLst/>
            </a:prstGeom>
          </p:spPr>
        </p:pic>
        <p:pic>
          <p:nvPicPr>
            <p:cNvPr id="17" name="Smart Right" descr="Smart Phone with solid fill">
              <a:extLst>
                <a:ext uri="{FF2B5EF4-FFF2-40B4-BE49-F238E27FC236}">
                  <a16:creationId xmlns:a16="http://schemas.microsoft.com/office/drawing/2014/main" id="{B06FB4AE-6894-51AD-3D42-0DB56CAD4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825044" y="1362075"/>
              <a:ext cx="914400" cy="914400"/>
            </a:xfrm>
            <a:prstGeom prst="rect">
              <a:avLst/>
            </a:prstGeom>
          </p:spPr>
        </p:pic>
      </p:grpSp>
      <p:sp>
        <p:nvSpPr>
          <p:cNvPr id="28" name="Packet 1">
            <a:extLst>
              <a:ext uri="{FF2B5EF4-FFF2-40B4-BE49-F238E27FC236}">
                <a16:creationId xmlns:a16="http://schemas.microsoft.com/office/drawing/2014/main" id="{A1B7F5EE-EA08-97D7-84ED-D81A03148232}"/>
              </a:ext>
            </a:extLst>
          </p:cNvPr>
          <p:cNvSpPr txBox="1"/>
          <p:nvPr/>
        </p:nvSpPr>
        <p:spPr>
          <a:xfrm>
            <a:off x="670226" y="3244334"/>
            <a:ext cx="3206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/>
              <a:t>#1→Dest1 00101101010100011</a:t>
            </a:r>
          </a:p>
        </p:txBody>
      </p:sp>
      <p:sp>
        <p:nvSpPr>
          <p:cNvPr id="29" name="Packet 3">
            <a:extLst>
              <a:ext uri="{FF2B5EF4-FFF2-40B4-BE49-F238E27FC236}">
                <a16:creationId xmlns:a16="http://schemas.microsoft.com/office/drawing/2014/main" id="{BC243017-1F4E-2998-98EC-B1BB60FDE6DE}"/>
              </a:ext>
            </a:extLst>
          </p:cNvPr>
          <p:cNvSpPr txBox="1"/>
          <p:nvPr/>
        </p:nvSpPr>
        <p:spPr>
          <a:xfrm>
            <a:off x="670226" y="3679802"/>
            <a:ext cx="3323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/>
              <a:t>#3→Dest1 00111101010100011</a:t>
            </a:r>
          </a:p>
        </p:txBody>
      </p:sp>
      <p:sp>
        <p:nvSpPr>
          <p:cNvPr id="30" name="Packet 5">
            <a:extLst>
              <a:ext uri="{FF2B5EF4-FFF2-40B4-BE49-F238E27FC236}">
                <a16:creationId xmlns:a16="http://schemas.microsoft.com/office/drawing/2014/main" id="{555977B5-8E32-20E8-439B-61162737EB3B}"/>
              </a:ext>
            </a:extLst>
          </p:cNvPr>
          <p:cNvSpPr txBox="1"/>
          <p:nvPr/>
        </p:nvSpPr>
        <p:spPr>
          <a:xfrm>
            <a:off x="670226" y="4115270"/>
            <a:ext cx="3206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/>
              <a:t>#5→Dest1 00101101110100011</a:t>
            </a:r>
          </a:p>
        </p:txBody>
      </p:sp>
      <p:sp>
        <p:nvSpPr>
          <p:cNvPr id="31" name="Packet 2">
            <a:extLst>
              <a:ext uri="{FF2B5EF4-FFF2-40B4-BE49-F238E27FC236}">
                <a16:creationId xmlns:a16="http://schemas.microsoft.com/office/drawing/2014/main" id="{99CD0B8A-F809-A959-5058-A48F3593AD32}"/>
              </a:ext>
            </a:extLst>
          </p:cNvPr>
          <p:cNvSpPr txBox="1"/>
          <p:nvPr/>
        </p:nvSpPr>
        <p:spPr>
          <a:xfrm>
            <a:off x="670226" y="4550738"/>
            <a:ext cx="3206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/>
              <a:t>#2→Dest1 00101101110100011</a:t>
            </a:r>
          </a:p>
        </p:txBody>
      </p:sp>
      <p:sp>
        <p:nvSpPr>
          <p:cNvPr id="32" name="Hello right">
            <a:extLst>
              <a:ext uri="{FF2B5EF4-FFF2-40B4-BE49-F238E27FC236}">
                <a16:creationId xmlns:a16="http://schemas.microsoft.com/office/drawing/2014/main" id="{C8DDA69B-AB97-267A-BD86-8CD66F03D9E1}"/>
              </a:ext>
            </a:extLst>
          </p:cNvPr>
          <p:cNvSpPr/>
          <p:nvPr/>
        </p:nvSpPr>
        <p:spPr>
          <a:xfrm>
            <a:off x="6112299" y="3370507"/>
            <a:ext cx="262443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2700" cmpd="sng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Hello</a:t>
            </a:r>
          </a:p>
        </p:txBody>
      </p:sp>
      <p:sp>
        <p:nvSpPr>
          <p:cNvPr id="33" name="Packet 4">
            <a:extLst>
              <a:ext uri="{FF2B5EF4-FFF2-40B4-BE49-F238E27FC236}">
                <a16:creationId xmlns:a16="http://schemas.microsoft.com/office/drawing/2014/main" id="{163B0976-56DD-8C92-2FA3-5036C2539759}"/>
              </a:ext>
            </a:extLst>
          </p:cNvPr>
          <p:cNvSpPr txBox="1"/>
          <p:nvPr/>
        </p:nvSpPr>
        <p:spPr>
          <a:xfrm>
            <a:off x="6532476" y="4704118"/>
            <a:ext cx="3206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#4→Dest1 00101101110100011</a:t>
            </a:r>
          </a:p>
        </p:txBody>
      </p:sp>
      <p:sp>
        <p:nvSpPr>
          <p:cNvPr id="34" name="Hello Left">
            <a:extLst>
              <a:ext uri="{FF2B5EF4-FFF2-40B4-BE49-F238E27FC236}">
                <a16:creationId xmlns:a16="http://schemas.microsoft.com/office/drawing/2014/main" id="{188FC1B2-11E2-B9D9-7F7D-BEC4C5B6FA08}"/>
              </a:ext>
            </a:extLst>
          </p:cNvPr>
          <p:cNvSpPr/>
          <p:nvPr/>
        </p:nvSpPr>
        <p:spPr>
          <a:xfrm>
            <a:off x="882399" y="3306025"/>
            <a:ext cx="262443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2700" cmpd="sng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Hello</a:t>
            </a:r>
          </a:p>
        </p:txBody>
      </p:sp>
      <p:pic>
        <p:nvPicPr>
          <p:cNvPr id="36" name="Picture Phone" descr="A picture containing text, person, indoor, electronics&#10;&#10;Description automatically generated">
            <a:extLst>
              <a:ext uri="{FF2B5EF4-FFF2-40B4-BE49-F238E27FC236}">
                <a16:creationId xmlns:a16="http://schemas.microsoft.com/office/drawing/2014/main" id="{D058953D-C4A1-F458-6CBE-4E6AF32D103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006" y="2508528"/>
            <a:ext cx="2382384" cy="1585254"/>
          </a:xfrm>
          <a:prstGeom prst="rect">
            <a:avLst/>
          </a:prstGeom>
        </p:spPr>
      </p:pic>
      <p:sp>
        <p:nvSpPr>
          <p:cNvPr id="6" name="Hello Wire">
            <a:extLst>
              <a:ext uri="{FF2B5EF4-FFF2-40B4-BE49-F238E27FC236}">
                <a16:creationId xmlns:a16="http://schemas.microsoft.com/office/drawing/2014/main" id="{CC82A6D4-A2A2-6A11-7F35-B911AFDF224D}"/>
              </a:ext>
            </a:extLst>
          </p:cNvPr>
          <p:cNvSpPr/>
          <p:nvPr/>
        </p:nvSpPr>
        <p:spPr>
          <a:xfrm>
            <a:off x="2135671" y="1859216"/>
            <a:ext cx="80111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b="1" cap="none" spc="0" dirty="0">
                <a:ln w="12700" cmpd="sng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Hello</a:t>
            </a:r>
          </a:p>
        </p:txBody>
      </p:sp>
      <p:pic>
        <p:nvPicPr>
          <p:cNvPr id="11" name="Poastal worker">
            <a:extLst>
              <a:ext uri="{FF2B5EF4-FFF2-40B4-BE49-F238E27FC236}">
                <a16:creationId xmlns:a16="http://schemas.microsoft.com/office/drawing/2014/main" id="{FB6EEE1D-47E5-DD9C-D527-02DDC7CE428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73710" y="1358540"/>
            <a:ext cx="450451" cy="40558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4D8400-37C0-14DF-580B-5053319DC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411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051 L 0.00534 -0.0051 C 0.00755 -0.00602 0.0099 -0.00648 0.01211 -0.00787 C 0.01498 -0.00949 0.02331 -0.01644 0.02578 -0.01852 C 0.028 -0.02061 0.03021 -0.02338 0.03255 -0.02523 C 0.03464 -0.02709 0.03685 -0.02801 0.03894 -0.0294 C 0.04297 -0.03195 0.04362 -0.03334 0.04766 -0.03473 C 0.04909 -0.03519 0.05052 -0.03519 0.05183 -0.03542 C 0.05599 -0.03473 0.06029 -0.03519 0.06433 -0.03334 C 0.06576 -0.03287 0.06654 -0.0301 0.06784 -0.02871 C 0.06849 -0.02778 0.06927 -0.02732 0.07005 -0.02662 C 0.07787 -0.01042 0.06563 -0.03519 0.07578 -0.01713 C 0.07709 -0.01482 0.07813 -0.01158 0.07956 -0.00903 C 0.08347 -0.00209 0.08386 -0.00324 0.08789 0.00231 C 0.08959 0.00463 0.09115 0.00717 0.09284 0.00972 C 0.0961 0.01527 0.09675 0.01782 0.10078 0.02176 C 0.1043 0.02546 0.10951 0.0287 0.11367 0.03055 C 0.11563 0.03148 0.11771 0.03194 0.11966 0.03264 C 0.12709 0.03194 0.13464 0.03264 0.14206 0.03055 C 0.14466 0.02986 0.15443 0.02338 0.15912 0.0206 C 0.16328 0.02106 0.16745 0.02083 0.17162 0.02245 C 0.17266 0.02291 0.17305 0.02523 0.17383 0.02662 C 0.17474 0.02824 0.17565 0.03009 0.17644 0.03194 C 0.18373 0.04884 0.17657 0.0324 0.18216 0.04953 C 0.18334 0.05277 0.1849 0.05555 0.18594 0.05879 C 0.18724 0.06296 0.18802 0.06759 0.18933 0.07176 C 0.19115 0.07731 0.19323 0.0824 0.19505 0.08773 C 0.20078 0.10532 0.19805 0.09953 0.20417 0.11551 C 0.20664 0.12176 0.20834 0.12963 0.21172 0.13426 C 0.21341 0.13657 0.21511 0.13865 0.21667 0.14097 C 0.2237 0.15208 0.21888 0.14768 0.22422 0.15185 C 0.22683 0.15162 0.22969 0.15254 0.23216 0.15115 C 0.23789 0.14791 0.24362 0.14398 0.24844 0.13773 C 0.25769 0.12546 0.26276 0.12106 0.26927 0.10671 C 0.27097 0.10301 0.2724 0.09884 0.27383 0.09467 C 0.27735 0.08402 0.27956 0.07569 0.28216 0.06435 C 0.2836 0.05833 0.28438 0.05185 0.28594 0.04606 C 0.28828 0.0375 0.29011 0.02801 0.29388 0.02106 C 0.29492 0.01944 0.29571 0.01689 0.29701 0.01574 C 0.30065 0.01273 0.30482 0.01111 0.30873 0.00902 C 0.31042 0.0081 0.31394 0.00625 0.31394 0.00625 C 0.31615 0.00833 0.31862 0.00949 0.32045 0.0125 C 0.32357 0.01736 0.32591 0.02361 0.32878 0.02916 C 0.33073 0.03333 0.33099 0.03402 0.33412 0.03541 C 0.33516 0.03588 0.33633 0.03564 0.3375 0.03588 C 0.34037 0.03564 0.34336 0.03541 0.34623 0.03472 C 0.34831 0.03402 0.35547 0.03148 0.35834 0.02986 C 0.36016 0.02893 0.36224 0.02801 0.36394 0.02662 C 0.36745 0.02361 0.37058 0.02014 0.37383 0.01643 C 0.3836 0.00555 0.38151 0.00879 0.38633 -0.00116 C 0.38828 -0.01436 0.38946 -0.02153 0.39089 -0.03473 C 0.39128 -0.03889 0.39167 -0.04329 0.39206 -0.04746 C 0.39219 -0.05116 0.39232 -0.05463 0.39245 -0.05834 C 0.39271 -0.06644 0.39258 -0.07454 0.3931 -0.08264 C 0.39336 -0.08588 0.39414 -0.08889 0.39466 -0.0919 C 0.39597 -0.09931 0.39675 -0.10695 0.39883 -0.11343 C 0.39935 -0.11505 0.40157 -0.12292 0.40261 -0.12431 C 0.40521 -0.12801 0.40964 -0.12778 0.4125 -0.12824 C 0.41511 -0.12014 0.41524 -0.12014 0.41745 -0.1088 C 0.4181 -0.10486 0.41862 -0.1007 0.41927 -0.09676 C 0.42032 -0.09028 0.42201 -0.08426 0.42266 -0.07778 C 0.42305 -0.07454 0.42331 -0.07107 0.42383 -0.06783 C 0.42435 -0.06436 0.42513 -0.06111 0.42578 -0.05764 C 0.42617 -0.05533 0.42644 -0.05324 0.42683 -0.05093 C 0.42761 -0.03218 0.4267 -0.04954 0.42839 -0.0294 C 0.42865 -0.02547 0.42865 -0.02153 0.42917 -0.01783 C 0.43034 -0.00903 0.43086 0.00069 0.43373 0.00833 C 0.43464 0.01111 0.43581 0.01365 0.43672 0.01643 C 0.43933 0.02477 0.43672 0.0206 0.43972 0.02453 C 0.44271 0.02361 0.44571 0.02361 0.44844 0.02176 C 0.45326 0.01875 0.4642 0.00046 0.4655 -0.00371 C 0.47188 -0.02338 0.46394 3.33333E-6 0.47201 -0.01991 C 0.47331 -0.02338 0.4737 -0.02824 0.47578 -0.03079 C 0.48229 -0.03866 0.48776 -0.03982 0.49427 -0.04422 C 0.49519 -0.04468 0.49597 -0.04584 0.49701 -0.0463 C 0.5017 -0.04838 0.49857 -0.04514 0.50117 -0.04815 L 0.50117 -0.04815 " pathEditMode="relative" ptsTypes="AAAAAAAAAAAAAAAAA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8 0.00393 L 0.00898 0.00416 C 0.02331 0.00254 0.02265 0.00231 0.04492 0.00393 C 0.05052 0.00439 0.05599 0.00578 0.06159 0.00671 C 0.06354 0.0074 0.06562 0.00856 0.06758 0.00926 C 0.06836 0.00949 0.06914 0.00949 0.06992 0.00995 C 0.07213 0.01157 0.07435 0.01319 0.0763 0.01527 C 0.07825 0.01736 0.07969 0.02014 0.08164 0.02199 C 0.08216 0.02245 0.09857 0.03611 0.10169 0.03889 C 0.10456 0.04143 0.10703 0.0449 0.11002 0.04629 C 0.11458 0.04861 0.11901 0.05139 0.1237 0.05301 C 0.12552 0.0537 0.12747 0.05416 0.12943 0.05509 C 0.1345 0.0574 0.13932 0.06088 0.14453 0.0625 C 0.16015 0.06736 0.16263 0.06782 0.17943 0.07453 C 0.18802 0.07824 0.19232 0.08055 0.20052 0.08541 C 0.20195 0.08611 0.20338 0.08703 0.20469 0.08796 C 0.20742 0.09027 0.20924 0.09305 0.21159 0.09606 C 0.21224 0.09838 0.21276 0.10069 0.21341 0.10277 C 0.21432 0.10578 0.21575 0.10787 0.21653 0.11088 C 0.2181 0.11759 0.21823 0.12546 0.22031 0.13194 C 0.22135 0.13541 0.22265 0.13889 0.2237 0.14259 C 0.22435 0.1449 0.22448 0.14768 0.22526 0.15 C 0.2263 0.15324 0.23073 0.1618 0.23242 0.16412 C 0.23489 0.16782 0.23698 0.16828 0.23997 0.17083 C 0.24687 0.17685 0.23984 0.17222 0.24674 0.17639 C 0.25794 0.17453 0.25755 0.17893 0.26341 0.16898 C 0.26484 0.16666 0.26614 0.16412 0.26719 0.16157 C 0.26914 0.15717 0.27252 0.14791 0.27252 0.14814 C 0.27539 0.12939 0.27565 0.12615 0.28203 0.10347 C 0.28229 0.10277 0.28385 0.09514 0.28541 0.09421 C 0.28672 0.09328 0.28815 0.09375 0.28958 0.09351 C 0.29114 0.09236 0.29258 0.0912 0.29414 0.09004 C 0.29583 0.08889 0.29739 0.08703 0.29909 0.08611 C 0.30156 0.08449 0.30403 0.0831 0.30664 0.08194 C 0.32786 0.07268 0.32656 0.07314 0.33763 0.06921 C 0.33945 0.06944 0.34127 0.06944 0.34297 0.0699 C 0.34648 0.07083 0.35325 0.07314 0.35325 0.07338 C 0.35599 0.07314 0.35898 0.07407 0.36159 0.07268 C 0.36927 0.06782 0.3694 0.06226 0.37487 0.05439 C 0.37669 0.05162 0.37903 0.04976 0.38086 0.04699 C 0.38515 0.04051 0.38828 0.03356 0.39153 0.02546 C 0.39271 0.02245 0.39401 0.01944 0.39492 0.01597 C 0.39752 0.00648 0.39883 -0.00255 0.40013 -0.01297 C 0.4039 -0.04167 0.39935 -0.01019 0.40325 -0.0419 C 0.4039 -0.04699 0.40469 -0.05232 0.40547 -0.05741 C 0.40599 -0.06019 0.40638 -0.0632 0.40703 -0.06621 C 0.40729 -0.06783 0.40742 -0.06968 0.4082 -0.07084 C 0.40885 -0.07199 0.40989 -0.07153 0.41081 -0.07223 C 0.41159 -0.07269 0.41237 -0.07361 0.41302 -0.07408 C 0.42291 -0.06736 0.41732 -0.07315 0.42747 -0.04723 C 0.43502 -0.02801 0.42851 -0.04537 0.43281 -0.02986 C 0.43372 -0.02616 0.43802 -0.01505 0.4388 -0.01297 C 0.43945 -0.00903 0.44023 -0.00533 0.44075 -0.00139 C 0.44179 0.00601 0.44219 0.01458 0.44297 0.02199 C 0.44336 0.025 0.44375 0.02801 0.44414 0.03078 C 0.44427 0.03495 0.44466 0.04375 0.44531 0.04768 C 0.44791 0.06458 0.44752 0.06226 0.45052 0.07199 C 0.45065 0.07314 0.45078 0.07453 0.45091 0.07592 C 0.45143 0.0787 0.45221 0.07986 0.45364 0.08125 C 0.45429 0.08217 0.45508 0.0831 0.45586 0.08333 C 0.45716 0.08379 0.45833 0.08379 0.45963 0.08402 C 0.46237 0.08356 0.46536 0.08402 0.46797 0.08264 C 0.46927 0.08194 0.46992 0.07939 0.47096 0.07801 C 0.47187 0.07685 0.47278 0.07592 0.4737 0.07453 C 0.47487 0.07291 0.47591 0.07083 0.47708 0.06921 C 0.47825 0.06759 0.47969 0.06689 0.48086 0.06527 C 0.4819 0.06365 0.48242 0.06111 0.48346 0.05972 C 0.48476 0.05833 0.48633 0.0581 0.48763 0.05717 C 0.48906 0.05601 0.49036 0.05416 0.49179 0.05301 C 0.49466 0.05069 0.49778 0.0493 0.50052 0.04629 C 0.50182 0.0449 0.50299 0.04328 0.50429 0.04236 C 0.5207 0.0287 0.51419 0.03773 0.5207 0.02824 L 0.51836 0.03078 " pathEditMode="relative" rAng="0" ptsTypes="AAAAAAAAAAAAAAAAAAAAAAAAAAAAAAAAAAAAAAAAAAAAAAAAAAAAAAAAAAAAAAAAAAAAAAAAA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86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203 0 L 0.48203 0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1.66667E-6 0.00023 C 0.02877 -0.02107 0.03711 -0.02824 0.07864 -0.04306 C 0.09349 -0.04838 0.10794 -0.05532 0.12292 -0.05903 C 0.13763 -0.0625 0.15234 -0.06296 0.16719 -0.06505 L 0.20065 -0.07037 C 0.25208 -0.07986 0.20443 -0.07407 0.25456 -0.07917 C 0.29778 -0.09051 0.28203 -0.0875 0.32226 -0.09398 L 0.34505 -0.09745 C 0.36784 -0.09352 0.34323 -0.09769 0.36237 -0.09491 C 0.36601 -0.09445 0.36953 -0.09352 0.37305 -0.09306 C 0.37669 -0.09282 0.38021 -0.09259 0.38385 -0.09236 C 0.38633 -0.09213 0.38893 -0.09167 0.3914 -0.09144 C 0.39505 -0.09167 0.39883 -0.09144 0.4026 -0.09236 C 0.41133 -0.09445 0.43268 -0.10417 0.44023 -0.10718 C 0.44219 -0.1081 0.4444 -0.10833 0.44635 -0.10903 L 0.45403 -0.11782 C 0.45534 -0.11921 0.45651 -0.1213 0.45807 -0.12222 C 0.46042 -0.12361 0.46276 -0.12546 0.4651 -0.12662 C 0.4668 -0.12732 0.46849 -0.12708 0.47018 -0.12732 C 0.47187 -0.12685 0.47357 -0.1257 0.47539 -0.1257 C 0.47825 -0.1257 0.48568 -0.12986 0.48815 -0.13079 C 0.48568 -0.12847 0.48528 -0.12755 0.48242 -0.12662 C 0.4819 -0.12639 0.48138 -0.12662 0.48086 -0.12662 L 0.48502 -0.12662 " pathEditMode="relative" rAng="0" ptsTypes="AAAAAAAAAAAAAAAAAAAAAAAAA">
                                      <p:cBhvr>
                                        <p:cTn id="5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01" y="-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007 L -0.00313 -0.00047 C 0.02695 0.00879 0.05677 0.02176 0.08711 0.02824 C 0.09544 0.02986 0.1039 0.03101 0.11224 0.03356 C 0.14362 0.04259 0.17448 0.05694 0.20599 0.0625 C 0.31614 0.08194 0.17421 0.05763 0.27057 0.07222 C 0.27825 0.07338 0.2858 0.07476 0.29336 0.07662 C 0.29856 0.07777 0.30377 0.08009 0.30911 0.08101 C 0.32656 0.08402 0.33828 0.08379 0.35599 0.08449 C 0.36757 0.08495 0.37291 0.08541 0.38411 0.08634 C 0.39283 0.08541 0.39427 0.08541 0.40338 0.08356 C 0.40716 0.08287 0.41093 0.08125 0.41471 0.08101 C 0.42526 0.08009 0.43567 0.08032 0.44622 0.08009 L 0.46106 0.07662 L 0.46849 0.07476 L 0.48086 0.08009 L 0.48033 0.08101 " pathEditMode="relative" rAng="0" ptsTypes="AAAAAAAAAAAAAAAAA">
                                      <p:cBhvr>
                                        <p:cTn id="6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93" y="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1.66667E-6 0.00023 C 0.02135 0.00579 0.04271 0.01343 0.06406 0.01736 C 0.17318 0.03727 0.05143 -0.00092 0.16719 0.0338 C 0.17656 0.03634 0.21888 0.05301 0.23034 0.05857 C 0.24739 0.06644 0.26406 0.07871 0.28099 0.08334 C 0.29752 0.0882 0.31367 0.09051 0.33008 0.09653 C 0.36732 0.11111 0.34023 0.10139 0.38281 0.11459 C 0.38737 0.11574 0.39167 0.11806 0.39622 0.11875 C 0.4039 0.12037 0.41159 0.12084 0.4194 0.12199 C 0.42591 0.12454 0.42851 0.125 0.43515 0.13056 C 0.4388 0.13357 0.44232 0.13773 0.44609 0.14097 C 0.45104 0.14514 0.45482 0.14445 0.46028 0.14676 C 0.46497 0.14861 0.46953 0.15139 0.47422 0.15417 C 0.47461 0.15371 0.47513 0.15347 0.47565 0.15255 C 0.47617 0.15185 0.47656 0.15023 0.47708 0.14954 C 0.47786 0.14861 0.47877 0.14861 0.47956 0.14838 C 0.48047 0.14954 0.48138 0.1507 0.48203 0.15255 C 0.48515 0.16181 0.48502 0.16158 0.48359 0.16158 L 0.48112 0.15996 L 0.48008 0.1632 " pathEditMode="relative" rAng="0" ptsTypes="AAAAAAAAAAAAAAAAAAAAA">
                                      <p:cBhvr>
                                        <p:cTn id="6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19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8" grpId="2"/>
      <p:bldP spid="28" grpId="3"/>
      <p:bldP spid="29" grpId="0"/>
      <p:bldP spid="29" grpId="1"/>
      <p:bldP spid="29" grpId="2"/>
      <p:bldP spid="29" grpId="3"/>
      <p:bldP spid="30" grpId="0"/>
      <p:bldP spid="30" grpId="1"/>
      <p:bldP spid="30" grpId="2"/>
      <p:bldP spid="30" grpId="3"/>
      <p:bldP spid="31" grpId="0"/>
      <p:bldP spid="31" grpId="1"/>
      <p:bldP spid="31" grpId="2"/>
      <p:bldP spid="31" grpId="3"/>
      <p:bldP spid="32" grpId="0"/>
      <p:bldP spid="32" grpId="1"/>
      <p:bldP spid="33" grpId="0"/>
      <p:bldP spid="33" grpId="1"/>
      <p:bldP spid="33" grpId="2"/>
      <p:bldP spid="34" grpId="0"/>
      <p:bldP spid="34" grpId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factoring">
            <a:extLst>
              <a:ext uri="{FF2B5EF4-FFF2-40B4-BE49-F238E27FC236}">
                <a16:creationId xmlns:a16="http://schemas.microsoft.com/office/drawing/2014/main" id="{042A54E3-2E37-0318-6E9B-3A2CD34BA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759753"/>
          </a:xfrm>
        </p:spPr>
        <p:txBody>
          <a:bodyPr/>
          <a:lstStyle/>
          <a:p>
            <a:r>
              <a:rPr lang="en-US" dirty="0"/>
              <a:t>Infrastructure as a Resource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ll Bottle">
            <a:extLst>
              <a:ext uri="{FF2B5EF4-FFF2-40B4-BE49-F238E27FC236}">
                <a16:creationId xmlns:a16="http://schemas.microsoft.com/office/drawing/2014/main" id="{FA02A571-D8F9-EBA9-7173-D98DBA56C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2189" y="1193972"/>
            <a:ext cx="1159859" cy="1834960"/>
          </a:xfrm>
          <a:prstGeom prst="rect">
            <a:avLst/>
          </a:prstGeom>
        </p:spPr>
      </p:pic>
      <p:grpSp>
        <p:nvGrpSpPr>
          <p:cNvPr id="5" name="Man and Doctor">
            <a:extLst>
              <a:ext uri="{FF2B5EF4-FFF2-40B4-BE49-F238E27FC236}">
                <a16:creationId xmlns:a16="http://schemas.microsoft.com/office/drawing/2014/main" id="{F12DF2FC-D4C1-41C7-AD7E-45D800F48EE6}"/>
              </a:ext>
            </a:extLst>
          </p:cNvPr>
          <p:cNvGrpSpPr/>
          <p:nvPr/>
        </p:nvGrpSpPr>
        <p:grpSpPr>
          <a:xfrm>
            <a:off x="44735" y="1701102"/>
            <a:ext cx="974107" cy="1381495"/>
            <a:chOff x="-146599" y="3364723"/>
            <a:chExt cx="1799287" cy="2412609"/>
          </a:xfrm>
        </p:grpSpPr>
        <p:pic>
          <p:nvPicPr>
            <p:cNvPr id="6" name="Man" descr="Senior man thinking | Free SVG">
              <a:extLst>
                <a:ext uri="{FF2B5EF4-FFF2-40B4-BE49-F238E27FC236}">
                  <a16:creationId xmlns:a16="http://schemas.microsoft.com/office/drawing/2014/main" id="{32209B2E-3C7C-2DDE-8673-138DD2D9B7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6599" y="3461801"/>
              <a:ext cx="1558583" cy="1558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Doctor">
              <a:extLst>
                <a:ext uri="{FF2B5EF4-FFF2-40B4-BE49-F238E27FC236}">
                  <a16:creationId xmlns:a16="http://schemas.microsoft.com/office/drawing/2014/main" id="{4F247B82-3426-56D6-4654-95CAD8771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2132" y="3364723"/>
              <a:ext cx="1070556" cy="2412609"/>
            </a:xfrm>
            <a:prstGeom prst="rect">
              <a:avLst/>
            </a:prstGeom>
          </p:spPr>
        </p:pic>
      </p:grpSp>
      <p:grpSp>
        <p:nvGrpSpPr>
          <p:cNvPr id="45" name="Shared Infrastructure">
            <a:extLst>
              <a:ext uri="{FF2B5EF4-FFF2-40B4-BE49-F238E27FC236}">
                <a16:creationId xmlns:a16="http://schemas.microsoft.com/office/drawing/2014/main" id="{70DD42F8-6C1F-B8E4-1545-2343D035C999}"/>
              </a:ext>
            </a:extLst>
          </p:cNvPr>
          <p:cNvGrpSpPr/>
          <p:nvPr/>
        </p:nvGrpSpPr>
        <p:grpSpPr>
          <a:xfrm>
            <a:off x="999240" y="1664041"/>
            <a:ext cx="9874552" cy="1548190"/>
            <a:chOff x="1456267" y="4902805"/>
            <a:chExt cx="9874552" cy="1548190"/>
          </a:xfrm>
        </p:grpSpPr>
        <p:sp>
          <p:nvSpPr>
            <p:cNvPr id="20" name="Cloud 19">
              <a:extLst>
                <a:ext uri="{FF2B5EF4-FFF2-40B4-BE49-F238E27FC236}">
                  <a16:creationId xmlns:a16="http://schemas.microsoft.com/office/drawing/2014/main" id="{EB9A31E9-234D-E76E-2263-3D57E9624A3F}"/>
                </a:ext>
              </a:extLst>
            </p:cNvPr>
            <p:cNvSpPr/>
            <p:nvPr/>
          </p:nvSpPr>
          <p:spPr bwMode="auto">
            <a:xfrm>
              <a:off x="1456267" y="4902805"/>
              <a:ext cx="9874552" cy="1548190"/>
            </a:xfrm>
            <a:prstGeom prst="cloud">
              <a:avLst/>
            </a:prstGeom>
            <a:noFill/>
            <a:ln w="222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FontTx/>
                <a:buAutoNum type="arabicPeriod"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3CF21E-8E48-BC31-D041-541BFAE1FF5E}"/>
                </a:ext>
              </a:extLst>
            </p:cNvPr>
            <p:cNvSpPr txBox="1"/>
            <p:nvPr/>
          </p:nvSpPr>
          <p:spPr>
            <a:xfrm>
              <a:off x="3892698" y="5415290"/>
              <a:ext cx="50016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Shared Physical Infrastructure</a:t>
              </a:r>
            </a:p>
          </p:txBody>
        </p:sp>
      </p:grpSp>
      <p:cxnSp>
        <p:nvCxnSpPr>
          <p:cNvPr id="25" name="Dotted Line">
            <a:extLst>
              <a:ext uri="{FF2B5EF4-FFF2-40B4-BE49-F238E27FC236}">
                <a16:creationId xmlns:a16="http://schemas.microsoft.com/office/drawing/2014/main" id="{9EE4BC23-71FE-FCF3-C2C1-095CB72558A7}"/>
              </a:ext>
            </a:extLst>
          </p:cNvPr>
          <p:cNvCxnSpPr>
            <a:cxnSpLocks/>
          </p:cNvCxnSpPr>
          <p:nvPr/>
        </p:nvCxnSpPr>
        <p:spPr bwMode="auto">
          <a:xfrm flipV="1">
            <a:off x="947963" y="1971363"/>
            <a:ext cx="9925829" cy="72085"/>
          </a:xfrm>
          <a:prstGeom prst="line">
            <a:avLst/>
          </a:prstGeom>
          <a:noFill/>
          <a:ln w="76200" cap="flat" cmpd="sng" algn="ctr">
            <a:solidFill>
              <a:schemeClr val="accent1">
                <a:lumMod val="20000"/>
                <a:lumOff val="8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Lower Line">
            <a:extLst>
              <a:ext uri="{FF2B5EF4-FFF2-40B4-BE49-F238E27FC236}">
                <a16:creationId xmlns:a16="http://schemas.microsoft.com/office/drawing/2014/main" id="{C00A0AE7-BA52-DAAB-60B9-2722E10A6CED}"/>
              </a:ext>
            </a:extLst>
          </p:cNvPr>
          <p:cNvCxnSpPr>
            <a:cxnSpLocks/>
          </p:cNvCxnSpPr>
          <p:nvPr/>
        </p:nvCxnSpPr>
        <p:spPr bwMode="auto">
          <a:xfrm>
            <a:off x="263978" y="4762576"/>
            <a:ext cx="11862405" cy="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6" name="Software Arrows">
            <a:extLst>
              <a:ext uri="{FF2B5EF4-FFF2-40B4-BE49-F238E27FC236}">
                <a16:creationId xmlns:a16="http://schemas.microsoft.com/office/drawing/2014/main" id="{1DD344F9-42CD-4EB3-40E8-5F175A2BD58A}"/>
              </a:ext>
            </a:extLst>
          </p:cNvPr>
          <p:cNvGrpSpPr/>
          <p:nvPr/>
        </p:nvGrpSpPr>
        <p:grpSpPr>
          <a:xfrm>
            <a:off x="329595" y="2964522"/>
            <a:ext cx="11862405" cy="759753"/>
            <a:chOff x="329595" y="2964522"/>
            <a:chExt cx="11862405" cy="759753"/>
          </a:xfrm>
        </p:grpSpPr>
        <p:cxnSp>
          <p:nvCxnSpPr>
            <p:cNvPr id="14" name="Top Line">
              <a:extLst>
                <a:ext uri="{FF2B5EF4-FFF2-40B4-BE49-F238E27FC236}">
                  <a16:creationId xmlns:a16="http://schemas.microsoft.com/office/drawing/2014/main" id="{B8782AD3-D4CA-B8F3-223D-41707829446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9595" y="3294214"/>
              <a:ext cx="11862405" cy="0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0EE3888-8062-5186-5EA9-95E1A79C923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03048" y="3130248"/>
              <a:ext cx="268590" cy="474965"/>
            </a:xfrm>
            <a:prstGeom prst="straightConnector1">
              <a:avLst/>
            </a:prstGeom>
            <a:ln>
              <a:headEnd type="triangle" w="med" len="med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9BF7F95-A9A1-63DE-5DA4-84C9D5A1C6C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858375" y="2964522"/>
              <a:ext cx="864379" cy="759753"/>
            </a:xfrm>
            <a:prstGeom prst="straightConnector1">
              <a:avLst/>
            </a:prstGeom>
            <a:ln>
              <a:headEnd type="triangle" w="med" len="med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" name="Sharing Abundance">
            <a:extLst>
              <a:ext uri="{FF2B5EF4-FFF2-40B4-BE49-F238E27FC236}">
                <a16:creationId xmlns:a16="http://schemas.microsoft.com/office/drawing/2014/main" id="{E203E9ED-11EF-351D-DADD-97F869344D38}"/>
              </a:ext>
            </a:extLst>
          </p:cNvPr>
          <p:cNvSpPr txBox="1">
            <a:spLocks/>
          </p:cNvSpPr>
          <p:nvPr/>
        </p:nvSpPr>
        <p:spPr bwMode="auto">
          <a:xfrm>
            <a:off x="1578823" y="1192154"/>
            <a:ext cx="8279551" cy="759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ＭＳ Ｐゴシック"/>
                <a:cs typeface="ＭＳ Ｐゴシック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/>
                <a:cs typeface="ＭＳ Ｐゴシック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/>
                <a:cs typeface="ＭＳ Ｐゴシック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/>
                <a:cs typeface="ＭＳ Ｐゴシック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/>
                <a:cs typeface="ＭＳ Ｐゴシック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kern="0" dirty="0"/>
              <a:t>Sharing </a:t>
            </a:r>
            <a:r>
              <a:rPr lang="en-US" kern="0" dirty="0">
                <a:sym typeface="Wingdings" panose="05000000000000000000" pitchFamily="2" charset="2"/>
              </a:rPr>
              <a:t> Abundance of Capacity</a:t>
            </a:r>
            <a:br>
              <a:rPr lang="en-US" kern="0" dirty="0"/>
            </a:br>
            <a:endParaRPr lang="en-US" kern="0" dirty="0"/>
          </a:p>
        </p:txBody>
      </p:sp>
      <p:grpSp>
        <p:nvGrpSpPr>
          <p:cNvPr id="9" name="OSI Group">
            <a:extLst>
              <a:ext uri="{FF2B5EF4-FFF2-40B4-BE49-F238E27FC236}">
                <a16:creationId xmlns:a16="http://schemas.microsoft.com/office/drawing/2014/main" id="{6D5E66FC-8556-3591-863A-E02C70DFEEF7}"/>
              </a:ext>
            </a:extLst>
          </p:cNvPr>
          <p:cNvGrpSpPr/>
          <p:nvPr/>
        </p:nvGrpSpPr>
        <p:grpSpPr>
          <a:xfrm>
            <a:off x="103118" y="3467499"/>
            <a:ext cx="1159859" cy="1072133"/>
            <a:chOff x="3341343" y="3223386"/>
            <a:chExt cx="1159859" cy="107213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C7BB1DC-9A87-2477-8111-84BDB1721B45}"/>
                </a:ext>
              </a:extLst>
            </p:cNvPr>
            <p:cNvGrpSpPr/>
            <p:nvPr/>
          </p:nvGrpSpPr>
          <p:grpSpPr>
            <a:xfrm>
              <a:off x="3341343" y="3223386"/>
              <a:ext cx="1159859" cy="1072133"/>
              <a:chOff x="1306348" y="1430511"/>
              <a:chExt cx="3078060" cy="2773091"/>
            </a:xfrm>
          </p:grpSpPr>
          <p:pic>
            <p:nvPicPr>
              <p:cNvPr id="12" name="OSI" descr="diagram illustrating the osi reference model.">
                <a:extLst>
                  <a:ext uri="{FF2B5EF4-FFF2-40B4-BE49-F238E27FC236}">
                    <a16:creationId xmlns:a16="http://schemas.microsoft.com/office/drawing/2014/main" id="{DE68EC39-98A6-3D9C-AB9B-775857308C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6348" y="1430511"/>
                <a:ext cx="3078060" cy="277309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A96965D-AC1E-7B6E-D2EA-0E7305007FFC}"/>
                  </a:ext>
                </a:extLst>
              </p:cNvPr>
              <p:cNvSpPr/>
              <p:nvPr/>
            </p:nvSpPr>
            <p:spPr bwMode="auto">
              <a:xfrm>
                <a:off x="1688604" y="1888913"/>
                <a:ext cx="2333999" cy="2314689"/>
              </a:xfrm>
              <a:prstGeom prst="ellipse">
                <a:avLst/>
              </a:prstGeom>
              <a:noFill/>
              <a:ln w="508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l" defTabSz="914400" rtl="0" eaLnBrk="1" fontAlgn="base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FontTx/>
                  <a:buAutoNum type="arabicPeriod"/>
                  <a:tabLst/>
                </a:pPr>
                <a:endParaRPr kumimoji="0" lang="en-US" sz="28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MS PGothic" pitchFamily="34" charset="-128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1AB27F3-7E9D-1E62-353F-AD3C8F242ED5}"/>
                  </a:ext>
                </a:extLst>
              </p:cNvPr>
              <p:cNvCxnSpPr/>
              <p:nvPr/>
            </p:nvCxnSpPr>
            <p:spPr bwMode="auto">
              <a:xfrm flipH="1">
                <a:off x="1971563" y="2303062"/>
                <a:ext cx="1753353" cy="1486389"/>
              </a:xfrm>
              <a:prstGeom prst="line">
                <a:avLst/>
              </a:prstGeom>
              <a:noFill/>
              <a:ln w="508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2D29DC-20A3-0989-EE8D-A19CC9556468}"/>
                </a:ext>
              </a:extLst>
            </p:cNvPr>
            <p:cNvSpPr txBox="1"/>
            <p:nvPr/>
          </p:nvSpPr>
          <p:spPr>
            <a:xfrm>
              <a:off x="3870843" y="3732362"/>
              <a:ext cx="5261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1">
                      <a:lumMod val="75000"/>
                    </a:schemeClr>
                  </a:solidFill>
                </a:rPr>
                <a:t>5G</a:t>
              </a:r>
            </a:p>
          </p:txBody>
        </p:sp>
      </p:grp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BF8034A-F112-48A3-61AF-45E8DDA951F5}"/>
              </a:ext>
            </a:extLst>
          </p:cNvPr>
          <p:cNvSpPr/>
          <p:nvPr/>
        </p:nvSpPr>
        <p:spPr bwMode="auto">
          <a:xfrm>
            <a:off x="888528" y="2027163"/>
            <a:ext cx="9960089" cy="591387"/>
          </a:xfrm>
          <a:custGeom>
            <a:avLst/>
            <a:gdLst>
              <a:gd name="connsiteX0" fmla="*/ 0 w 9809526"/>
              <a:gd name="connsiteY0" fmla="*/ 120292 h 591387"/>
              <a:gd name="connsiteX1" fmla="*/ 2789382 w 9809526"/>
              <a:gd name="connsiteY1" fmla="*/ 517455 h 591387"/>
              <a:gd name="connsiteX2" fmla="*/ 4983018 w 9809526"/>
              <a:gd name="connsiteY2" fmla="*/ 219 h 591387"/>
              <a:gd name="connsiteX3" fmla="*/ 6585527 w 9809526"/>
              <a:gd name="connsiteY3" fmla="*/ 591346 h 591387"/>
              <a:gd name="connsiteX4" fmla="*/ 8294254 w 9809526"/>
              <a:gd name="connsiteY4" fmla="*/ 32546 h 591387"/>
              <a:gd name="connsiteX5" fmla="*/ 9610436 w 9809526"/>
              <a:gd name="connsiteY5" fmla="*/ 332728 h 591387"/>
              <a:gd name="connsiteX6" fmla="*/ 9781309 w 9809526"/>
              <a:gd name="connsiteY6" fmla="*/ 161855 h 591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09526" h="591387">
                <a:moveTo>
                  <a:pt x="0" y="120292"/>
                </a:moveTo>
                <a:cubicBezTo>
                  <a:pt x="979439" y="328879"/>
                  <a:pt x="1958879" y="537467"/>
                  <a:pt x="2789382" y="517455"/>
                </a:cubicBezTo>
                <a:cubicBezTo>
                  <a:pt x="3619885" y="497443"/>
                  <a:pt x="4350327" y="-12096"/>
                  <a:pt x="4983018" y="219"/>
                </a:cubicBezTo>
                <a:cubicBezTo>
                  <a:pt x="5615709" y="12534"/>
                  <a:pt x="6033654" y="585958"/>
                  <a:pt x="6585527" y="591346"/>
                </a:cubicBezTo>
                <a:cubicBezTo>
                  <a:pt x="7137400" y="596734"/>
                  <a:pt x="7790103" y="75649"/>
                  <a:pt x="8294254" y="32546"/>
                </a:cubicBezTo>
                <a:cubicBezTo>
                  <a:pt x="8798405" y="-10557"/>
                  <a:pt x="9362594" y="311177"/>
                  <a:pt x="9610436" y="332728"/>
                </a:cubicBezTo>
                <a:cubicBezTo>
                  <a:pt x="9858278" y="354279"/>
                  <a:pt x="9819793" y="258067"/>
                  <a:pt x="9781309" y="161855"/>
                </a:cubicBezTo>
              </a:path>
            </a:pathLst>
          </a:custGeom>
          <a:noFill/>
          <a:ln w="222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Networking as a service">
            <a:extLst>
              <a:ext uri="{FF2B5EF4-FFF2-40B4-BE49-F238E27FC236}">
                <a16:creationId xmlns:a16="http://schemas.microsoft.com/office/drawing/2014/main" id="{69488781-2EAE-DE45-140F-530F9B1D6824}"/>
              </a:ext>
            </a:extLst>
          </p:cNvPr>
          <p:cNvSpPr/>
          <p:nvPr/>
        </p:nvSpPr>
        <p:spPr>
          <a:xfrm>
            <a:off x="3410496" y="2513824"/>
            <a:ext cx="40030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Networking as a service</a:t>
            </a:r>
          </a:p>
        </p:txBody>
      </p:sp>
      <p:pic>
        <p:nvPicPr>
          <p:cNvPr id="26" name="Poastal worker">
            <a:extLst>
              <a:ext uri="{FF2B5EF4-FFF2-40B4-BE49-F238E27FC236}">
                <a16:creationId xmlns:a16="http://schemas.microsoft.com/office/drawing/2014/main" id="{DF08483E-A20F-1A0A-5977-37FDFA47FA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183650" y="1845042"/>
            <a:ext cx="539104" cy="405582"/>
          </a:xfrm>
          <a:prstGeom prst="rect">
            <a:avLst/>
          </a:prstGeom>
        </p:spPr>
      </p:pic>
      <p:sp>
        <p:nvSpPr>
          <p:cNvPr id="54" name="Software">
            <a:extLst>
              <a:ext uri="{FF2B5EF4-FFF2-40B4-BE49-F238E27FC236}">
                <a16:creationId xmlns:a16="http://schemas.microsoft.com/office/drawing/2014/main" id="{F5B4FC96-B3D0-4D2B-DF9B-356870CF1DBA}"/>
              </a:ext>
            </a:extLst>
          </p:cNvPr>
          <p:cNvSpPr/>
          <p:nvPr/>
        </p:nvSpPr>
        <p:spPr>
          <a:xfrm>
            <a:off x="2070264" y="3518077"/>
            <a:ext cx="813556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Software – Internet etc.</a:t>
            </a:r>
          </a:p>
        </p:txBody>
      </p:sp>
      <p:sp>
        <p:nvSpPr>
          <p:cNvPr id="55" name="Resource Upper">
            <a:extLst>
              <a:ext uri="{FF2B5EF4-FFF2-40B4-BE49-F238E27FC236}">
                <a16:creationId xmlns:a16="http://schemas.microsoft.com/office/drawing/2014/main" id="{3389E99B-D0C6-8C31-3E26-CF84D56BB4BA}"/>
              </a:ext>
            </a:extLst>
          </p:cNvPr>
          <p:cNvSpPr/>
          <p:nvPr/>
        </p:nvSpPr>
        <p:spPr bwMode="auto">
          <a:xfrm>
            <a:off x="1912107" y="3057959"/>
            <a:ext cx="1483691" cy="491570"/>
          </a:xfrm>
          <a:prstGeom prst="star7">
            <a:avLst>
              <a:gd name="adj" fmla="val 40164"/>
              <a:gd name="hf" fmla="val 102572"/>
              <a:gd name="vf" fmla="val 105210"/>
            </a:avLst>
          </a:prstGeom>
          <a:solidFill>
            <a:schemeClr val="bg1"/>
          </a:solidFill>
          <a:ln w="57150" cap="flat" cmpd="sng" algn="ctr">
            <a:solidFill>
              <a:srgbClr val="FF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tabLst/>
            </a:pPr>
            <a:r>
              <a:rPr lang="en-US" sz="1400" dirty="0">
                <a:solidFill>
                  <a:srgbClr val="FF8000"/>
                </a:solidFill>
                <a:latin typeface="Arial" charset="0"/>
                <a:ea typeface="MS PGothic" pitchFamily="34" charset="-128"/>
              </a:rPr>
              <a:t>Resource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FF8000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56" name="Resource Lower">
            <a:extLst>
              <a:ext uri="{FF2B5EF4-FFF2-40B4-BE49-F238E27FC236}">
                <a16:creationId xmlns:a16="http://schemas.microsoft.com/office/drawing/2014/main" id="{B4BF894C-E178-0038-CDD6-7FEC3E375256}"/>
              </a:ext>
            </a:extLst>
          </p:cNvPr>
          <p:cNvSpPr/>
          <p:nvPr/>
        </p:nvSpPr>
        <p:spPr bwMode="auto">
          <a:xfrm>
            <a:off x="1982127" y="4506863"/>
            <a:ext cx="1483691" cy="491570"/>
          </a:xfrm>
          <a:prstGeom prst="star7">
            <a:avLst>
              <a:gd name="adj" fmla="val 40164"/>
              <a:gd name="hf" fmla="val 102572"/>
              <a:gd name="vf" fmla="val 105210"/>
            </a:avLst>
          </a:prstGeom>
          <a:solidFill>
            <a:schemeClr val="bg1"/>
          </a:solidFill>
          <a:ln w="57150" cap="flat" cmpd="sng" algn="ctr">
            <a:solidFill>
              <a:srgbClr val="FF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tabLst/>
            </a:pPr>
            <a:r>
              <a:rPr lang="en-US" sz="1400" dirty="0">
                <a:solidFill>
                  <a:srgbClr val="FF8000"/>
                </a:solidFill>
                <a:latin typeface="Arial" charset="0"/>
                <a:ea typeface="MS PGothic" pitchFamily="34" charset="-128"/>
              </a:rPr>
              <a:t>Resource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FF8000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pic>
        <p:nvPicPr>
          <p:cNvPr id="57" name="Elephant" descr="A picture containing dinosaur&#10;&#10;Description automatically generated">
            <a:extLst>
              <a:ext uri="{FF2B5EF4-FFF2-40B4-BE49-F238E27FC236}">
                <a16:creationId xmlns:a16="http://schemas.microsoft.com/office/drawing/2014/main" id="{EC0E74D2-76F3-1A84-FE2A-DBC4968B37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51" y="1371600"/>
            <a:ext cx="7099698" cy="41148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419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0.00347 L -0.00521 0.0037 L -0.01666 0.00139 C -0.02278 0.00046 -0.02903 0.00023 -0.03515 -0.00139 C -0.04362 -0.0037 -0.05195 -0.00648 -0.06028 -0.01018 L -0.07057 -0.01505 C -0.07265 -0.0162 -0.07487 -0.01759 -0.07708 -0.01852 C -0.07916 -0.01921 -0.09245 -0.02106 -0.09375 -0.02106 C -0.10195 -0.0206 -0.11028 -0.02106 -0.11862 -0.01921 C -0.12265 -0.01829 -0.12643 -0.01412 -0.13047 -0.01296 C -0.13437 -0.0118 -0.13789 -0.01111 -0.14166 -0.0088 C -0.15521 -0.00046 -0.14023 -0.00671 -0.15299 -0.00208 C -0.1543 -0.00023 -0.1556 0.00185 -0.15703 0.00347 C -0.1582 0.00463 -0.15963 0.00509 -0.16094 0.00625 C -0.16237 0.00741 -0.16367 0.00903 -0.1651 0.01019 C -0.16745 0.01227 -0.16979 0.01389 -0.172 0.01574 C -0.17604 0.01898 -0.17969 0.02431 -0.18398 0.02593 C -0.20469 0.0338 -0.16914 0.02014 -0.197 0.03218 C -0.19922 0.0331 -0.20143 0.03357 -0.20364 0.03426 C -0.20547 0.03495 -0.20755 0.03588 -0.20937 0.03634 C -0.21523 0.03704 -0.22135 0.03727 -0.22708 0.03773 L -0.23437 0.03843 L -0.25703 0.03958 L -0.28476 0.03773 C -0.28776 0.03727 -0.29075 0.0375 -0.29362 0.03634 C -0.29778 0.03426 -0.30182 0.03079 -0.30586 0.02801 L -0.31523 0.02199 C -0.3181 0.01991 -0.3207 0.01713 -0.32357 0.01574 C -0.32617 0.01458 -0.32864 0.01366 -0.33086 0.01227 C -0.33307 0.01111 -0.33528 0.00972 -0.3375 0.00833 C -0.33958 0.00671 -0.3418 0.00463 -0.34401 0.00347 C -0.34713 0.00185 -0.35026 0.00162 -0.35338 -1.11111E-6 C -0.35664 -0.00185 -0.3595 -0.00486 -0.36289 -0.00671 C -0.36536 -0.00833 -0.36797 -0.0088 -0.37057 -0.01018 C -0.37239 -0.01111 -0.37409 -0.01296 -0.37591 -0.01366 C -0.37851 -0.01481 -0.38138 -0.01505 -0.38398 -0.01574 C -0.39193 -0.01782 -0.38971 -0.01713 -0.397 -0.0206 C -0.40586 -0.01991 -0.41484 -0.01967 -0.42357 -0.01852 C -0.42474 -0.01829 -0.42565 -0.0169 -0.42669 -0.01643 C -0.42838 -0.01551 -0.43008 -0.01481 -0.43177 -0.01366 C -0.43333 -0.0125 -0.43502 -0.01065 -0.43685 -0.00949 C -0.43867 -0.00833 -0.44088 -0.0081 -0.44284 -0.00671 C -0.44674 -0.00417 -0.45039 -0.00069 -0.45443 0.00208 C -0.47044 0.01296 -0.4543 0.00232 -0.47096 0.01227 C -0.48099 0.01852 -0.49258 0.02685 -0.50325 0.03009 C -0.51159 0.03264 -0.52005 0.03542 -0.52825 0.03958 C -0.53099 0.0412 -0.53359 0.04306 -0.53633 0.04445 C -0.53802 0.04537 -0.54557 0.04792 -0.54818 0.04861 C -0.55247 0.04954 -0.55872 0.05046 -0.56315 0.0507 L -0.6194 0.05347 L -0.63021 0.05417 L -0.65638 0.05278 C -0.66354 0.0507 -0.67018 0.04352 -0.67747 0.04097 C -0.69883 0.03403 -0.68086 0.04051 -0.70026 0.03218 C -0.70416 0.03056 -0.70807 0.02917 -0.71211 0.02732 C -0.7306 0.01898 -0.7151 0.02408 -0.73242 0.01921 C -0.73893 0.01482 -0.74219 0.01227 -0.74896 0.00903 C -0.75208 0.00741 -0.75534 0.00625 -0.75859 0.00486 C -0.78203 -0.00625 -0.76419 0.0007 -0.77396 -0.00208 C -0.77643 -0.00278 -0.77747 -0.0037 -0.78047 -0.00417 C -0.78398 -0.0044 -0.78737 -0.00417 -0.79088 -0.00417 L -0.79166 -0.00417 L -0.79544 -0.0081 " pathEditMode="relative" rAng="0" ptsTypes="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129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04167E-6 -4.07407E-6 L 0.00286 0.483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2419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6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 animBg="1"/>
      <p:bldP spid="22" grpId="1" animBg="1"/>
      <p:bldP spid="24" grpId="0"/>
      <p:bldP spid="24" grpId="1"/>
      <p:bldP spid="54" grpId="0"/>
      <p:bldP spid="55" grpId="0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8782AD3-D4CA-B8F3-223D-417078294461}"/>
              </a:ext>
            </a:extLst>
          </p:cNvPr>
          <p:cNvCxnSpPr>
            <a:cxnSpLocks/>
          </p:cNvCxnSpPr>
          <p:nvPr/>
        </p:nvCxnSpPr>
        <p:spPr bwMode="auto">
          <a:xfrm>
            <a:off x="329595" y="3294214"/>
            <a:ext cx="11862405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0DD42F8-6C1F-B8E4-1545-2343D035C999}"/>
              </a:ext>
            </a:extLst>
          </p:cNvPr>
          <p:cNvGrpSpPr/>
          <p:nvPr/>
        </p:nvGrpSpPr>
        <p:grpSpPr>
          <a:xfrm>
            <a:off x="1158724" y="4902805"/>
            <a:ext cx="9874552" cy="1548190"/>
            <a:chOff x="1456267" y="4902805"/>
            <a:chExt cx="9874552" cy="1548190"/>
          </a:xfrm>
        </p:grpSpPr>
        <p:sp>
          <p:nvSpPr>
            <p:cNvPr id="20" name="Cloud 19">
              <a:extLst>
                <a:ext uri="{FF2B5EF4-FFF2-40B4-BE49-F238E27FC236}">
                  <a16:creationId xmlns:a16="http://schemas.microsoft.com/office/drawing/2014/main" id="{EB9A31E9-234D-E76E-2263-3D57E9624A3F}"/>
                </a:ext>
              </a:extLst>
            </p:cNvPr>
            <p:cNvSpPr/>
            <p:nvPr/>
          </p:nvSpPr>
          <p:spPr bwMode="auto">
            <a:xfrm>
              <a:off x="1456267" y="4902805"/>
              <a:ext cx="9874552" cy="1548190"/>
            </a:xfrm>
            <a:prstGeom prst="cloud">
              <a:avLst/>
            </a:prstGeom>
            <a:noFill/>
            <a:ln w="222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FontTx/>
                <a:buAutoNum type="arabicPeriod"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3CF21E-8E48-BC31-D041-541BFAE1FF5E}"/>
                </a:ext>
              </a:extLst>
            </p:cNvPr>
            <p:cNvSpPr txBox="1"/>
            <p:nvPr/>
          </p:nvSpPr>
          <p:spPr>
            <a:xfrm>
              <a:off x="3892698" y="5415290"/>
              <a:ext cx="50016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Shared Physical Infrastructure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00A0AE7-BA52-DAAB-60B9-2722E10A6CED}"/>
              </a:ext>
            </a:extLst>
          </p:cNvPr>
          <p:cNvCxnSpPr>
            <a:cxnSpLocks/>
          </p:cNvCxnSpPr>
          <p:nvPr/>
        </p:nvCxnSpPr>
        <p:spPr bwMode="auto">
          <a:xfrm>
            <a:off x="263978" y="4762576"/>
            <a:ext cx="11862405" cy="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098" name="Smart City" descr="What is a Smart City? Definition from WhatIs.com.">
            <a:extLst>
              <a:ext uri="{FF2B5EF4-FFF2-40B4-BE49-F238E27FC236}">
                <a16:creationId xmlns:a16="http://schemas.microsoft.com/office/drawing/2014/main" id="{28AEAC84-4A57-8E76-BD4F-721405C54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238" y="565951"/>
            <a:ext cx="2936016" cy="204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mart users">
            <a:extLst>
              <a:ext uri="{FF2B5EF4-FFF2-40B4-BE49-F238E27FC236}">
                <a16:creationId xmlns:a16="http://schemas.microsoft.com/office/drawing/2014/main" id="{8C5EA4FF-D346-6169-5BFA-76FE052F2DF7}"/>
              </a:ext>
            </a:extLst>
          </p:cNvPr>
          <p:cNvSpPr txBox="1"/>
          <p:nvPr/>
        </p:nvSpPr>
        <p:spPr>
          <a:xfrm>
            <a:off x="2194199" y="2304111"/>
            <a:ext cx="2667377" cy="307777"/>
          </a:xfrm>
          <a:prstGeom prst="rect">
            <a:avLst/>
          </a:prstGeom>
          <a:solidFill>
            <a:srgbClr val="33767F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DAEBF1"/>
                </a:solidFill>
              </a:rPr>
              <a:t>Smart People &amp; Uses</a:t>
            </a:r>
          </a:p>
        </p:txBody>
      </p:sp>
      <p:pic>
        <p:nvPicPr>
          <p:cNvPr id="11" name="Divided" descr="Digital divide">
            <a:extLst>
              <a:ext uri="{FF2B5EF4-FFF2-40B4-BE49-F238E27FC236}">
                <a16:creationId xmlns:a16="http://schemas.microsoft.com/office/drawing/2014/main" id="{7B2E3485-4A6D-68D5-E6D1-10F4ACBFA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180" y="489298"/>
            <a:ext cx="3524250" cy="228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Undivided">
            <a:extLst>
              <a:ext uri="{FF2B5EF4-FFF2-40B4-BE49-F238E27FC236}">
                <a16:creationId xmlns:a16="http://schemas.microsoft.com/office/drawing/2014/main" id="{5D03AF74-772E-76B9-C221-2BDD4AF46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5180" y="488119"/>
            <a:ext cx="3524250" cy="2283859"/>
          </a:xfrm>
          <a:prstGeom prst="rect">
            <a:avLst/>
          </a:prstGeom>
        </p:spPr>
      </p:pic>
      <p:pic>
        <p:nvPicPr>
          <p:cNvPr id="2" name="Women">
            <a:extLst>
              <a:ext uri="{FF2B5EF4-FFF2-40B4-BE49-F238E27FC236}">
                <a16:creationId xmlns:a16="http://schemas.microsoft.com/office/drawing/2014/main" id="{C453CDFD-E075-D558-C43D-55163BFCBB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5344" y="1533104"/>
            <a:ext cx="525535" cy="6836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B40AB4-CD8E-9914-2C09-BE5CF53ADD70}"/>
              </a:ext>
            </a:extLst>
          </p:cNvPr>
          <p:cNvSpPr/>
          <p:nvPr/>
        </p:nvSpPr>
        <p:spPr>
          <a:xfrm>
            <a:off x="1158724" y="3620879"/>
            <a:ext cx="9884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Implemented in Software– Internet etc.</a:t>
            </a:r>
          </a:p>
        </p:txBody>
      </p:sp>
      <p:pic>
        <p:nvPicPr>
          <p:cNvPr id="1026" name="Jetsons" descr="The 60th Anniversary of The Jetsons: | Waylay Blog">
            <a:extLst>
              <a:ext uri="{FF2B5EF4-FFF2-40B4-BE49-F238E27FC236}">
                <a16:creationId xmlns:a16="http://schemas.microsoft.com/office/drawing/2014/main" id="{A6D10B34-ED8C-653B-7111-887892467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WorldFair">
            <a:extLst>
              <a:ext uri="{FF2B5EF4-FFF2-40B4-BE49-F238E27FC236}">
                <a16:creationId xmlns:a16="http://schemas.microsoft.com/office/drawing/2014/main" id="{E9A71089-821F-5613-537A-6A1FF65021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300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55A7A-4BE5-079C-85F3-8655307A6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Services Facilities </a:t>
            </a:r>
            <a:r>
              <a:rPr lang="en-US" dirty="0">
                <a:sym typeface="Wingdings" panose="05000000000000000000" pitchFamily="2" charset="2"/>
              </a:rPr>
              <a:t> Infrastructure</a:t>
            </a:r>
            <a:endParaRPr lang="en-US" dirty="0"/>
          </a:p>
        </p:txBody>
      </p:sp>
      <p:grpSp>
        <p:nvGrpSpPr>
          <p:cNvPr id="3" name="Smart Phones">
            <a:extLst>
              <a:ext uri="{FF2B5EF4-FFF2-40B4-BE49-F238E27FC236}">
                <a16:creationId xmlns:a16="http://schemas.microsoft.com/office/drawing/2014/main" id="{907DF780-C807-964F-899B-7CA49A696712}"/>
              </a:ext>
            </a:extLst>
          </p:cNvPr>
          <p:cNvGrpSpPr/>
          <p:nvPr/>
        </p:nvGrpSpPr>
        <p:grpSpPr>
          <a:xfrm>
            <a:off x="1567471" y="2095500"/>
            <a:ext cx="8294825" cy="1184623"/>
            <a:chOff x="1567471" y="2095500"/>
            <a:chExt cx="8294825" cy="1184623"/>
          </a:xfrm>
        </p:grpSpPr>
        <p:pic>
          <p:nvPicPr>
            <p:cNvPr id="7" name="Smart Left" descr="Smart Phone outline">
              <a:extLst>
                <a:ext uri="{FF2B5EF4-FFF2-40B4-BE49-F238E27FC236}">
                  <a16:creationId xmlns:a16="http://schemas.microsoft.com/office/drawing/2014/main" id="{736EC73A-9AFE-1A23-F11D-3DCE3EF3F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67471" y="2365723"/>
              <a:ext cx="914400" cy="914400"/>
            </a:xfrm>
            <a:prstGeom prst="rect">
              <a:avLst/>
            </a:prstGeom>
          </p:spPr>
        </p:pic>
        <p:pic>
          <p:nvPicPr>
            <p:cNvPr id="8" name="Smart Right" descr="Smart Phone with solid fill">
              <a:extLst>
                <a:ext uri="{FF2B5EF4-FFF2-40B4-BE49-F238E27FC236}">
                  <a16:creationId xmlns:a16="http://schemas.microsoft.com/office/drawing/2014/main" id="{ADBB6857-0FBD-C0FB-781F-CAE64BEC1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947896" y="2095500"/>
              <a:ext cx="914400" cy="914400"/>
            </a:xfrm>
            <a:prstGeom prst="rect">
              <a:avLst/>
            </a:prstGeom>
          </p:spPr>
        </p:pic>
      </p:grpSp>
      <p:grpSp>
        <p:nvGrpSpPr>
          <p:cNvPr id="30" name="Infrastructure" hidden="1">
            <a:extLst>
              <a:ext uri="{FF2B5EF4-FFF2-40B4-BE49-F238E27FC236}">
                <a16:creationId xmlns:a16="http://schemas.microsoft.com/office/drawing/2014/main" id="{6B7AC51C-7B95-F30D-4D40-871A95CB3238}"/>
              </a:ext>
            </a:extLst>
          </p:cNvPr>
          <p:cNvGrpSpPr/>
          <p:nvPr/>
        </p:nvGrpSpPr>
        <p:grpSpPr>
          <a:xfrm>
            <a:off x="3186545" y="4539202"/>
            <a:ext cx="4664364" cy="1058034"/>
            <a:chOff x="3186545" y="4539202"/>
            <a:chExt cx="4664364" cy="1058034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0C55F6-D672-C876-5837-D00ABE7742F1}"/>
                </a:ext>
              </a:extLst>
            </p:cNvPr>
            <p:cNvSpPr/>
            <p:nvPr/>
          </p:nvSpPr>
          <p:spPr bwMode="auto">
            <a:xfrm>
              <a:off x="3186545" y="4539202"/>
              <a:ext cx="4664364" cy="1058034"/>
            </a:xfrm>
            <a:prstGeom prst="cloud">
              <a:avLst/>
            </a:prstGeom>
            <a:noFill/>
            <a:ln w="2222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FontTx/>
                <a:buAutoNum type="arabicPeriod"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4B82EE-D991-9C9A-2CC0-8BA2A6F694AB}"/>
                </a:ext>
              </a:extLst>
            </p:cNvPr>
            <p:cNvSpPr txBox="1"/>
            <p:nvPr/>
          </p:nvSpPr>
          <p:spPr>
            <a:xfrm>
              <a:off x="4018699" y="4863308"/>
              <a:ext cx="29338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</a:rPr>
                <a:t>Shared Physical Infrastructure</a:t>
              </a:r>
            </a:p>
          </p:txBody>
        </p:sp>
      </p:grpSp>
      <p:grpSp>
        <p:nvGrpSpPr>
          <p:cNvPr id="17" name="Wired Phones">
            <a:extLst>
              <a:ext uri="{FF2B5EF4-FFF2-40B4-BE49-F238E27FC236}">
                <a16:creationId xmlns:a16="http://schemas.microsoft.com/office/drawing/2014/main" id="{88B84532-CBE8-7DB7-59C0-60BBBF550BA1}"/>
              </a:ext>
            </a:extLst>
          </p:cNvPr>
          <p:cNvGrpSpPr/>
          <p:nvPr/>
        </p:nvGrpSpPr>
        <p:grpSpPr>
          <a:xfrm>
            <a:off x="1574121" y="1462285"/>
            <a:ext cx="8205788" cy="2713786"/>
            <a:chOff x="1574121" y="1462285"/>
            <a:chExt cx="8205788" cy="2713786"/>
          </a:xfrm>
        </p:grpSpPr>
        <p:pic>
          <p:nvPicPr>
            <p:cNvPr id="4" name="Phone Left" descr="Telephone with solid fill">
              <a:extLst>
                <a:ext uri="{FF2B5EF4-FFF2-40B4-BE49-F238E27FC236}">
                  <a16:creationId xmlns:a16="http://schemas.microsoft.com/office/drawing/2014/main" id="{BA60DA1C-EC5B-3B44-448C-FD72B847A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574121" y="2422525"/>
              <a:ext cx="914400" cy="914400"/>
            </a:xfrm>
            <a:prstGeom prst="rect">
              <a:avLst/>
            </a:prstGeom>
          </p:spPr>
        </p:pic>
        <p:pic>
          <p:nvPicPr>
            <p:cNvPr id="6" name="PHone Right" descr="Telephone with solid fill">
              <a:extLst>
                <a:ext uri="{FF2B5EF4-FFF2-40B4-BE49-F238E27FC236}">
                  <a16:creationId xmlns:a16="http://schemas.microsoft.com/office/drawing/2014/main" id="{AA09ED17-99E6-582C-2CFC-C6067B966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865509" y="2174875"/>
              <a:ext cx="914400" cy="91440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" name="Wired Path">
                  <a:extLst>
                    <a:ext uri="{FF2B5EF4-FFF2-40B4-BE49-F238E27FC236}">
                      <a16:creationId xmlns:a16="http://schemas.microsoft.com/office/drawing/2014/main" id="{268E5C0A-002B-3911-D99F-7F5550B923A5}"/>
                    </a:ext>
                  </a:extLst>
                </p14:cNvPr>
                <p14:cNvContentPartPr/>
                <p14:nvPr/>
              </p14:nvContentPartPr>
              <p14:xfrm rot="943302">
                <a:off x="2579819" y="1462285"/>
                <a:ext cx="6284613" cy="2713786"/>
              </p14:xfrm>
            </p:contentPart>
          </mc:Choice>
          <mc:Fallback xmlns="">
            <p:pic>
              <p:nvPicPr>
                <p:cNvPr id="5" name="Wired Path">
                  <a:extLst>
                    <a:ext uri="{FF2B5EF4-FFF2-40B4-BE49-F238E27FC236}">
                      <a16:creationId xmlns:a16="http://schemas.microsoft.com/office/drawing/2014/main" id="{268E5C0A-002B-3911-D99F-7F5550B923A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943302">
                  <a:off x="2570819" y="1453286"/>
                  <a:ext cx="6302252" cy="2731424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" name="$ Left" descr="Dollar with solid fill">
            <a:extLst>
              <a:ext uri="{FF2B5EF4-FFF2-40B4-BE49-F238E27FC236}">
                <a16:creationId xmlns:a16="http://schemas.microsoft.com/office/drawing/2014/main" id="{0D9ABCA1-225A-7F18-4A6F-BDE7197CC6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14396" y="2852191"/>
            <a:ext cx="914400" cy="914400"/>
          </a:xfrm>
          <a:prstGeom prst="rect">
            <a:avLst/>
          </a:prstGeom>
        </p:spPr>
      </p:pic>
      <p:pic>
        <p:nvPicPr>
          <p:cNvPr id="11" name="$ Right" descr="Dollar with solid fill">
            <a:extLst>
              <a:ext uri="{FF2B5EF4-FFF2-40B4-BE49-F238E27FC236}">
                <a16:creationId xmlns:a16="http://schemas.microsoft.com/office/drawing/2014/main" id="{1A95AEF6-EB95-369D-7FEC-6337B81D7C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924977" y="2661419"/>
            <a:ext cx="914400" cy="914400"/>
          </a:xfrm>
          <a:prstGeom prst="rect">
            <a:avLst/>
          </a:prstGeom>
        </p:spPr>
      </p:pic>
      <p:sp>
        <p:nvSpPr>
          <p:cNvPr id="15" name="Cost Center">
            <a:extLst>
              <a:ext uri="{FF2B5EF4-FFF2-40B4-BE49-F238E27FC236}">
                <a16:creationId xmlns:a16="http://schemas.microsoft.com/office/drawing/2014/main" id="{FFE09DAE-F0D8-F7C7-72C2-409BDE20C48C}"/>
              </a:ext>
            </a:extLst>
          </p:cNvPr>
          <p:cNvSpPr/>
          <p:nvPr/>
        </p:nvSpPr>
        <p:spPr>
          <a:xfrm>
            <a:off x="3991000" y="2754459"/>
            <a:ext cx="3424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u="sng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Cost Center</a:t>
            </a:r>
          </a:p>
        </p:txBody>
      </p:sp>
      <p:pic>
        <p:nvPicPr>
          <p:cNvPr id="21" name="School" descr="Schoolhouse with solid fill">
            <a:extLst>
              <a:ext uri="{FF2B5EF4-FFF2-40B4-BE49-F238E27FC236}">
                <a16:creationId xmlns:a16="http://schemas.microsoft.com/office/drawing/2014/main" id="{9F92F1F8-1F0D-B2FA-050E-3D6E169B5D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378359" y="4026977"/>
            <a:ext cx="1436255" cy="1436255"/>
          </a:xfrm>
          <a:prstGeom prst="rect">
            <a:avLst/>
          </a:prstGeom>
        </p:spPr>
      </p:pic>
      <p:pic>
        <p:nvPicPr>
          <p:cNvPr id="25" name="House" descr="House with solid fill">
            <a:extLst>
              <a:ext uri="{FF2B5EF4-FFF2-40B4-BE49-F238E27FC236}">
                <a16:creationId xmlns:a16="http://schemas.microsoft.com/office/drawing/2014/main" id="{33A8B62E-6611-DCFA-BCE6-5A557C98A3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317345" y="4141738"/>
            <a:ext cx="914400" cy="914400"/>
          </a:xfrm>
          <a:prstGeom prst="rect">
            <a:avLst/>
          </a:prstGeom>
        </p:spPr>
      </p:pic>
      <p:pic>
        <p:nvPicPr>
          <p:cNvPr id="27" name="OfficeApt" descr="City with solid fill">
            <a:extLst>
              <a:ext uri="{FF2B5EF4-FFF2-40B4-BE49-F238E27FC236}">
                <a16:creationId xmlns:a16="http://schemas.microsoft.com/office/drawing/2014/main" id="{237541BD-99C6-D80B-8F42-47803E7C74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580983" y="4779521"/>
            <a:ext cx="914400" cy="914400"/>
          </a:xfrm>
          <a:prstGeom prst="rect">
            <a:avLst/>
          </a:prstGeom>
        </p:spPr>
      </p:pic>
      <p:pic>
        <p:nvPicPr>
          <p:cNvPr id="29" name="Factory" descr="Factory with solid fill">
            <a:extLst>
              <a:ext uri="{FF2B5EF4-FFF2-40B4-BE49-F238E27FC236}">
                <a16:creationId xmlns:a16="http://schemas.microsoft.com/office/drawing/2014/main" id="{CD917D77-B632-E070-DF49-2F6DD8EF7A8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52934" y="4976764"/>
            <a:ext cx="914400" cy="914400"/>
          </a:xfrm>
          <a:prstGeom prst="rect">
            <a:avLst/>
          </a:prstGeom>
        </p:spPr>
      </p:pic>
      <p:pic>
        <p:nvPicPr>
          <p:cNvPr id="3074" name="Money Bag" descr="Money bag as a drawing free image download">
            <a:extLst>
              <a:ext uri="{FF2B5EF4-FFF2-40B4-BE49-F238E27FC236}">
                <a16:creationId xmlns:a16="http://schemas.microsoft.com/office/drawing/2014/main" id="{6A99C6E1-D3E1-45A3-F1D6-0CC81797A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218" y="-10872"/>
            <a:ext cx="919018" cy="10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Packet Infrastructure">
            <a:extLst>
              <a:ext uri="{FF2B5EF4-FFF2-40B4-BE49-F238E27FC236}">
                <a16:creationId xmlns:a16="http://schemas.microsoft.com/office/drawing/2014/main" id="{570D4938-7962-F66B-DCC2-7D11FB782D89}"/>
              </a:ext>
            </a:extLst>
          </p:cNvPr>
          <p:cNvGrpSpPr/>
          <p:nvPr/>
        </p:nvGrpSpPr>
        <p:grpSpPr>
          <a:xfrm>
            <a:off x="3177309" y="4539202"/>
            <a:ext cx="4664364" cy="1058034"/>
            <a:chOff x="3186545" y="4539202"/>
            <a:chExt cx="4664364" cy="1058034"/>
          </a:xfrm>
        </p:grpSpPr>
        <p:sp>
          <p:nvSpPr>
            <p:cNvPr id="26" name="Cloud 25">
              <a:extLst>
                <a:ext uri="{FF2B5EF4-FFF2-40B4-BE49-F238E27FC236}">
                  <a16:creationId xmlns:a16="http://schemas.microsoft.com/office/drawing/2014/main" id="{537B9DA8-DFA8-17BD-4F0B-E58ED83C4E41}"/>
                </a:ext>
              </a:extLst>
            </p:cNvPr>
            <p:cNvSpPr/>
            <p:nvPr/>
          </p:nvSpPr>
          <p:spPr bwMode="auto">
            <a:xfrm>
              <a:off x="3186545" y="4539202"/>
              <a:ext cx="4664364" cy="1058034"/>
            </a:xfrm>
            <a:prstGeom prst="cloud">
              <a:avLst/>
            </a:prstGeom>
            <a:noFill/>
            <a:ln w="222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609600" marR="0" indent="-6096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FontTx/>
                <a:buAutoNum type="arabicPeriod"/>
                <a:tabLst/>
              </a:pPr>
              <a:endParaRPr kumimoji="0" lang="en-US" sz="2800" b="1" i="0" u="none" strike="noStrike" cap="none" normalizeH="0" baseline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58126BB-C52C-DD7E-F657-870B17D06D8A}"/>
                </a:ext>
              </a:extLst>
            </p:cNvPr>
            <p:cNvSpPr txBox="1"/>
            <p:nvPr/>
          </p:nvSpPr>
          <p:spPr>
            <a:xfrm>
              <a:off x="4018699" y="4863308"/>
              <a:ext cx="2728632" cy="338554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16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solidFill>
                    <a:schemeClr val="accent2">
                      <a:lumMod val="75000"/>
                    </a:schemeClr>
                  </a:solidFill>
                </a:rPr>
                <a:t>Public Pack Infrastructure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6871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00235 0.3814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14779 0.2122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83" y="1060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-0.16836 0.2349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24" y="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E326B-9F18-706E-31FA-A0A81D789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6705600" cy="1143000"/>
          </a:xfrm>
        </p:spPr>
        <p:txBody>
          <a:bodyPr/>
          <a:lstStyle/>
          <a:p>
            <a:r>
              <a:rPr lang="en-US" dirty="0"/>
              <a:t>It can be Complicated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0AB1885-A557-7F7D-2D64-E535F8F72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0067" y="1756344"/>
            <a:ext cx="9539343" cy="4114800"/>
          </a:xfrm>
          <a:prstGeom prst="rect">
            <a:avLst/>
          </a:prstGeom>
        </p:spPr>
      </p:pic>
      <p:pic>
        <p:nvPicPr>
          <p:cNvPr id="6" name="Content Placeholder 3">
            <a:hlinkClick r:id="rId4"/>
            <a:extLst>
              <a:ext uri="{FF2B5EF4-FFF2-40B4-BE49-F238E27FC236}">
                <a16:creationId xmlns:a16="http://schemas.microsoft.com/office/drawing/2014/main" id="{2D6E5A5B-9F84-8F0F-3A61-E2178AEC11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33446"/>
            <a:ext cx="3316511" cy="142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0BE90F-337B-2A55-CE91-CB96822318B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860020"/>
            <a:ext cx="2249645" cy="616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8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|29|19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13.5|11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1.9|73.5|6.9|16.9|4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|4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2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1.9|73.5|6.9|16.9|40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10.1|3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8.9|1.3|3.8|5.3|8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|6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35.1|12|7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.7|6.4|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3|10.3|21.4|35.4|2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13.9|15.2|3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0.3|6.4|4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38.3|13.6"/>
</p:tagLst>
</file>

<file path=ppt/theme/theme1.xml><?xml version="1.0" encoding="utf-8"?>
<a:theme xmlns:a="http://schemas.openxmlformats.org/drawingml/2006/main" name="IEEE CESoc ppt template">
  <a:themeElements>
    <a:clrScheme name="New IEEE 13">
      <a:dk1>
        <a:srgbClr val="000000"/>
      </a:dk1>
      <a:lt1>
        <a:srgbClr val="FFFFFF"/>
      </a:lt1>
      <a:dk2>
        <a:srgbClr val="0F3D88"/>
      </a:dk2>
      <a:lt2>
        <a:srgbClr val="808080"/>
      </a:lt2>
      <a:accent1>
        <a:srgbClr val="FF8000"/>
      </a:accent1>
      <a:accent2>
        <a:srgbClr val="59B308"/>
      </a:accent2>
      <a:accent3>
        <a:srgbClr val="FFFFFF"/>
      </a:accent3>
      <a:accent4>
        <a:srgbClr val="000000"/>
      </a:accent4>
      <a:accent5>
        <a:srgbClr val="FFC0AA"/>
      </a:accent5>
      <a:accent6>
        <a:srgbClr val="50A206"/>
      </a:accent6>
      <a:hlink>
        <a:srgbClr val="0080FF"/>
      </a:hlink>
      <a:folHlink>
        <a:srgbClr val="800080"/>
      </a:folHlink>
    </a:clrScheme>
    <a:fontScheme name="New IEEE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2225" cap="flat" cmpd="sng" algn="ctr">
          <a:solidFill>
            <a:schemeClr val="accent4">
              <a:shade val="95000"/>
              <a:satMod val="105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80000"/>
          <a:buFontTx/>
          <a:buAutoNum type="arabicPeriod"/>
          <a:tabLst/>
          <a:defRPr kumimoji="0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New IEE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IEE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IEE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IEE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IEE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IEE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IEE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IEE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IEE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IEE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IEE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IEE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IEEE 13">
        <a:dk1>
          <a:srgbClr val="000000"/>
        </a:dk1>
        <a:lt1>
          <a:srgbClr val="FFFFFF"/>
        </a:lt1>
        <a:dk2>
          <a:srgbClr val="0F3D88"/>
        </a:dk2>
        <a:lt2>
          <a:srgbClr val="808080"/>
        </a:lt2>
        <a:accent1>
          <a:srgbClr val="FF8000"/>
        </a:accent1>
        <a:accent2>
          <a:srgbClr val="59B308"/>
        </a:accent2>
        <a:accent3>
          <a:srgbClr val="FFFFFF"/>
        </a:accent3>
        <a:accent4>
          <a:srgbClr val="000000"/>
        </a:accent4>
        <a:accent5>
          <a:srgbClr val="FFC0AA"/>
        </a:accent5>
        <a:accent6>
          <a:srgbClr val="50A206"/>
        </a:accent6>
        <a:hlink>
          <a:srgbClr val="008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6" id="{41546053-3FED-4228-AFC5-E2CA6049647F}" vid="{AC883AAC-2C04-480A-A4DD-81037524902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4">
    <wetp:webextensionref xmlns:r="http://schemas.openxmlformats.org/officeDocument/2006/relationships" r:id="rId1"/>
  </wetp:taskpane>
  <wetp:taskpane dockstate="right" visibility="0" width="438" row="3">
    <wetp:webextensionref xmlns:r="http://schemas.openxmlformats.org/officeDocument/2006/relationships" r:id="rId2"/>
  </wetp:taskpane>
  <wetp:taskpane dockstate="right" visibility="0" width="438" row="1">
    <wetp:webextensionref xmlns:r="http://schemas.openxmlformats.org/officeDocument/2006/relationships" r:id="rId3"/>
  </wetp:taskpane>
</wetp:taskpanes>
</file>

<file path=ppt/webextensions/webextension1.xml><?xml version="1.0" encoding="utf-8"?>
<we:webextension xmlns:we="http://schemas.microsoft.com/office/webextensions/webextension/2010/11" id="{FB9FA399-413D-457E-B096-46DFF5E80043}">
  <we:reference id="wa104380862" version="1.5.0.0" store="en-US" storeType="OMEX"/>
  <we:alternateReferences>
    <we:reference id="WA104380862" version="1.5.0.0" store="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21BCC4C0-576E-48A6-AEBF-DBD9C108F956}">
  <we:reference id="wa104380907" version="3.0.0.1" store="en-US" storeType="OMEX"/>
  <we:alternateReferences>
    <we:reference id="WA104380907" version="3.0.0.1" store="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64BB8E3F-2019-4EC3-BA43-C03729345983}">
  <we:reference id="wa104380121" version="2.0.0.0" store="en-US" storeType="OMEX"/>
  <we:alternateReferences>
    <we:reference id="WA104380121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IEEECT2020a</Template>
  <TotalTime>14442</TotalTime>
  <Words>580</Words>
  <Application>Microsoft Office PowerPoint</Application>
  <PresentationFormat>Widescreen</PresentationFormat>
  <Paragraphs>127</Paragraphs>
  <Slides>26</Slides>
  <Notes>10</Notes>
  <HiddenSlides>12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Bodoni MT</vt:lpstr>
      <vt:lpstr>Calibri Light</vt:lpstr>
      <vt:lpstr>Wingdings</vt:lpstr>
      <vt:lpstr>IEEE CESoc ppt template</vt:lpstr>
      <vt:lpstr>Infrastructure &amp; Opportunity </vt:lpstr>
      <vt:lpstr>PowerPoint Presentation</vt:lpstr>
      <vt:lpstr>The “Agree” screen</vt:lpstr>
      <vt:lpstr>PowerPoint Presentation</vt:lpstr>
      <vt:lpstr>From Telecom  Infrastructure</vt:lpstr>
      <vt:lpstr>Infrastructure as a Resource </vt:lpstr>
      <vt:lpstr>PowerPoint Presentation</vt:lpstr>
      <vt:lpstr>Services Facilities  Infrastructure</vt:lpstr>
      <vt:lpstr>It can be Complicated</vt:lpstr>
      <vt:lpstr>It can be simple: Ambient Connectivity™</vt:lpstr>
      <vt:lpstr>Stakeholders</vt:lpstr>
      <vt:lpstr>The (non-cost) of Realizing Abundance</vt:lpstr>
      <vt:lpstr>Making it Happen</vt:lpstr>
      <vt:lpstr>Further Reading</vt:lpstr>
      <vt:lpstr>Notes &amp; Scrap Heap Slides Lie Beyond</vt:lpstr>
      <vt:lpstr>Electrify Everything!</vt:lpstr>
      <vt:lpstr>Denying Ourselves Abundance</vt:lpstr>
      <vt:lpstr>Shifting the Paradigm</vt:lpstr>
      <vt:lpstr>Thinking Outside the Pipe  </vt:lpstr>
      <vt:lpstr>Traditional – a “pipe” potential connection</vt:lpstr>
      <vt:lpstr>Enabling the Future Creating Value </vt:lpstr>
      <vt:lpstr>PowerPoint Presentation</vt:lpstr>
      <vt:lpstr>PowerPoint Presentation</vt:lpstr>
      <vt:lpstr>One-in-Million – Implement and Share All Needed Resources to Build On &amp; Repeat</vt:lpstr>
      <vt:lpstr>Videos</vt:lpstr>
      <vt:lpstr>Thinking Outside the Pipe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Frankston</dc:creator>
  <cp:lastModifiedBy>Bob Frankston</cp:lastModifiedBy>
  <cp:revision>46</cp:revision>
  <cp:lastPrinted>2014-03-29T00:14:44Z</cp:lastPrinted>
  <dcterms:created xsi:type="dcterms:W3CDTF">2022-12-07T13:40:52Z</dcterms:created>
  <dcterms:modified xsi:type="dcterms:W3CDTF">2023-01-18T23:42:11Z</dcterms:modified>
</cp:coreProperties>
</file>